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sldIdLst>
    <p:sldId id="317" r:id="rId6"/>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A94EFF-8D51-7C99-9753-6EDAAADFC548}" v="2" dt="2026-03-27T13:32:19.2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microsoft.com/office/2016/11/relationships/changesInfo" Target="changesInfos/changesInfo1.xml"/><Relationship Id="rId5" Type="http://schemas.openxmlformats.org/officeDocument/2006/relationships/slideMaster" Target="slideMasters/slideMaster2.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Fiona" userId="S::fiona.cook2@telford.gov.uk::d8c8d1be-17a2-4c11-a5fa-e55f5b2a0a4d" providerId="AD" clId="Web-{2EA94EFF-8D51-7C99-9753-6EDAAADFC548}"/>
    <pc:docChg chg="addSld delSld addMainMaster">
      <pc:chgData name="Cook, Fiona" userId="S::fiona.cook2@telford.gov.uk::d8c8d1be-17a2-4c11-a5fa-e55f5b2a0a4d" providerId="AD" clId="Web-{2EA94EFF-8D51-7C99-9753-6EDAAADFC548}" dt="2026-03-27T13:32:19.216" v="1"/>
      <pc:docMkLst>
        <pc:docMk/>
      </pc:docMkLst>
      <pc:sldChg chg="del">
        <pc:chgData name="Cook, Fiona" userId="S::fiona.cook2@telford.gov.uk::d8c8d1be-17a2-4c11-a5fa-e55f5b2a0a4d" providerId="AD" clId="Web-{2EA94EFF-8D51-7C99-9753-6EDAAADFC548}" dt="2026-03-27T13:32:19.216" v="1"/>
        <pc:sldMkLst>
          <pc:docMk/>
          <pc:sldMk cId="109857222" sldId="256"/>
        </pc:sldMkLst>
      </pc:sldChg>
      <pc:sldChg chg="add">
        <pc:chgData name="Cook, Fiona" userId="S::fiona.cook2@telford.gov.uk::d8c8d1be-17a2-4c11-a5fa-e55f5b2a0a4d" providerId="AD" clId="Web-{2EA94EFF-8D51-7C99-9753-6EDAAADFC548}" dt="2026-03-27T13:32:14.935" v="0"/>
        <pc:sldMkLst>
          <pc:docMk/>
          <pc:sldMk cId="3679956012" sldId="317"/>
        </pc:sldMkLst>
      </pc:sldChg>
      <pc:sldMasterChg chg="add addSldLayout">
        <pc:chgData name="Cook, Fiona" userId="S::fiona.cook2@telford.gov.uk::d8c8d1be-17a2-4c11-a5fa-e55f5b2a0a4d" providerId="AD" clId="Web-{2EA94EFF-8D51-7C99-9753-6EDAAADFC548}" dt="2026-03-27T13:32:14.935" v="0"/>
        <pc:sldMasterMkLst>
          <pc:docMk/>
          <pc:sldMasterMk cId="3334391515" sldId="2147483672"/>
        </pc:sldMasterMkLst>
        <pc:sldLayoutChg chg="add">
          <pc:chgData name="Cook, Fiona" userId="S::fiona.cook2@telford.gov.uk::d8c8d1be-17a2-4c11-a5fa-e55f5b2a0a4d" providerId="AD" clId="Web-{2EA94EFF-8D51-7C99-9753-6EDAAADFC548}" dt="2026-03-27T13:32:14.935" v="0"/>
          <pc:sldLayoutMkLst>
            <pc:docMk/>
            <pc:sldMasterMk cId="3334391515" sldId="2147483672"/>
            <pc:sldLayoutMk cId="676523897" sldId="2147483673"/>
          </pc:sldLayoutMkLst>
        </pc:sldLayoutChg>
        <pc:sldLayoutChg chg="add">
          <pc:chgData name="Cook, Fiona" userId="S::fiona.cook2@telford.gov.uk::d8c8d1be-17a2-4c11-a5fa-e55f5b2a0a4d" providerId="AD" clId="Web-{2EA94EFF-8D51-7C99-9753-6EDAAADFC548}" dt="2026-03-27T13:32:14.935" v="0"/>
          <pc:sldLayoutMkLst>
            <pc:docMk/>
            <pc:sldMasterMk cId="3334391515" sldId="2147483672"/>
            <pc:sldLayoutMk cId="2971484572" sldId="2147483674"/>
          </pc:sldLayoutMkLst>
        </pc:sldLayoutChg>
        <pc:sldLayoutChg chg="add">
          <pc:chgData name="Cook, Fiona" userId="S::fiona.cook2@telford.gov.uk::d8c8d1be-17a2-4c11-a5fa-e55f5b2a0a4d" providerId="AD" clId="Web-{2EA94EFF-8D51-7C99-9753-6EDAAADFC548}" dt="2026-03-27T13:32:14.935" v="0"/>
          <pc:sldLayoutMkLst>
            <pc:docMk/>
            <pc:sldMasterMk cId="3334391515" sldId="2147483672"/>
            <pc:sldLayoutMk cId="3042272628" sldId="2147483675"/>
          </pc:sldLayoutMkLst>
        </pc:sldLayoutChg>
        <pc:sldLayoutChg chg="add">
          <pc:chgData name="Cook, Fiona" userId="S::fiona.cook2@telford.gov.uk::d8c8d1be-17a2-4c11-a5fa-e55f5b2a0a4d" providerId="AD" clId="Web-{2EA94EFF-8D51-7C99-9753-6EDAAADFC548}" dt="2026-03-27T13:32:14.935" v="0"/>
          <pc:sldLayoutMkLst>
            <pc:docMk/>
            <pc:sldMasterMk cId="3334391515" sldId="2147483672"/>
            <pc:sldLayoutMk cId="1727182015" sldId="2147483676"/>
          </pc:sldLayoutMkLst>
        </pc:sldLayoutChg>
        <pc:sldLayoutChg chg="add">
          <pc:chgData name="Cook, Fiona" userId="S::fiona.cook2@telford.gov.uk::d8c8d1be-17a2-4c11-a5fa-e55f5b2a0a4d" providerId="AD" clId="Web-{2EA94EFF-8D51-7C99-9753-6EDAAADFC548}" dt="2026-03-27T13:32:14.935" v="0"/>
          <pc:sldLayoutMkLst>
            <pc:docMk/>
            <pc:sldMasterMk cId="3334391515" sldId="2147483672"/>
            <pc:sldLayoutMk cId="3350730411" sldId="2147483677"/>
          </pc:sldLayoutMkLst>
        </pc:sldLayoutChg>
        <pc:sldLayoutChg chg="add">
          <pc:chgData name="Cook, Fiona" userId="S::fiona.cook2@telford.gov.uk::d8c8d1be-17a2-4c11-a5fa-e55f5b2a0a4d" providerId="AD" clId="Web-{2EA94EFF-8D51-7C99-9753-6EDAAADFC548}" dt="2026-03-27T13:32:14.935" v="0"/>
          <pc:sldLayoutMkLst>
            <pc:docMk/>
            <pc:sldMasterMk cId="3334391515" sldId="2147483672"/>
            <pc:sldLayoutMk cId="3567750488" sldId="2147483678"/>
          </pc:sldLayoutMkLst>
        </pc:sldLayoutChg>
        <pc:sldLayoutChg chg="add">
          <pc:chgData name="Cook, Fiona" userId="S::fiona.cook2@telford.gov.uk::d8c8d1be-17a2-4c11-a5fa-e55f5b2a0a4d" providerId="AD" clId="Web-{2EA94EFF-8D51-7C99-9753-6EDAAADFC548}" dt="2026-03-27T13:32:14.935" v="0"/>
          <pc:sldLayoutMkLst>
            <pc:docMk/>
            <pc:sldMasterMk cId="3334391515" sldId="2147483672"/>
            <pc:sldLayoutMk cId="1054915825" sldId="2147483679"/>
          </pc:sldLayoutMkLst>
        </pc:sldLayoutChg>
        <pc:sldLayoutChg chg="add">
          <pc:chgData name="Cook, Fiona" userId="S::fiona.cook2@telford.gov.uk::d8c8d1be-17a2-4c11-a5fa-e55f5b2a0a4d" providerId="AD" clId="Web-{2EA94EFF-8D51-7C99-9753-6EDAAADFC548}" dt="2026-03-27T13:32:14.935" v="0"/>
          <pc:sldLayoutMkLst>
            <pc:docMk/>
            <pc:sldMasterMk cId="3334391515" sldId="2147483672"/>
            <pc:sldLayoutMk cId="1431081591" sldId="2147483680"/>
          </pc:sldLayoutMkLst>
        </pc:sldLayoutChg>
        <pc:sldLayoutChg chg="add">
          <pc:chgData name="Cook, Fiona" userId="S::fiona.cook2@telford.gov.uk::d8c8d1be-17a2-4c11-a5fa-e55f5b2a0a4d" providerId="AD" clId="Web-{2EA94EFF-8D51-7C99-9753-6EDAAADFC548}" dt="2026-03-27T13:32:14.935" v="0"/>
          <pc:sldLayoutMkLst>
            <pc:docMk/>
            <pc:sldMasterMk cId="3334391515" sldId="2147483672"/>
            <pc:sldLayoutMk cId="1241692188" sldId="2147483681"/>
          </pc:sldLayoutMkLst>
        </pc:sldLayoutChg>
        <pc:sldLayoutChg chg="add">
          <pc:chgData name="Cook, Fiona" userId="S::fiona.cook2@telford.gov.uk::d8c8d1be-17a2-4c11-a5fa-e55f5b2a0a4d" providerId="AD" clId="Web-{2EA94EFF-8D51-7C99-9753-6EDAAADFC548}" dt="2026-03-27T13:32:14.935" v="0"/>
          <pc:sldLayoutMkLst>
            <pc:docMk/>
            <pc:sldMasterMk cId="3334391515" sldId="2147483672"/>
            <pc:sldLayoutMk cId="826439530" sldId="2147483682"/>
          </pc:sldLayoutMkLst>
        </pc:sldLayoutChg>
        <pc:sldLayoutChg chg="add">
          <pc:chgData name="Cook, Fiona" userId="S::fiona.cook2@telford.gov.uk::d8c8d1be-17a2-4c11-a5fa-e55f5b2a0a4d" providerId="AD" clId="Web-{2EA94EFF-8D51-7C99-9753-6EDAAADFC548}" dt="2026-03-27T13:32:14.935" v="0"/>
          <pc:sldLayoutMkLst>
            <pc:docMk/>
            <pc:sldMasterMk cId="3334391515" sldId="2147483672"/>
            <pc:sldLayoutMk cId="696094657" sldId="2147483683"/>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6765238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29714845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30422726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AB0143D-DD64-4BF4-A254-1218CA4ABB47}"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17271820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AB0143D-DD64-4BF4-A254-1218CA4ABB47}"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33507304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AB0143D-DD64-4BF4-A254-1218CA4ABB47}"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35677504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B0143D-DD64-4BF4-A254-1218CA4ABB47}"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10549158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AB0143D-DD64-4BF4-A254-1218CA4ABB47}"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1431081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AB0143D-DD64-4BF4-A254-1218CA4ABB47}"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1241692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8264395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AB0143D-DD64-4BF4-A254-1218CA4ABB47}"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D1D3CD9-0927-43D8-8825-E10F5B26ABB5}" type="slidenum">
              <a:rPr lang="en-GB" smtClean="0"/>
              <a:t>‹#›</a:t>
            </a:fld>
            <a:endParaRPr lang="en-GB"/>
          </a:p>
        </p:txBody>
      </p:sp>
    </p:spTree>
    <p:extLst>
      <p:ext uri="{BB962C8B-B14F-4D97-AF65-F5344CB8AC3E}">
        <p14:creationId xmlns:p14="http://schemas.microsoft.com/office/powerpoint/2010/main" val="69609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27/03/2026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27/03/2026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27/03/2026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27/03/2026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27/03/2026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AB0143D-DD64-4BF4-A254-1218CA4ABB47}" type="datetimeFigureOut">
              <a:rPr lang="en-GB" smtClean="0"/>
              <a:t>27/03/2026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D1D3CD9-0927-43D8-8825-E10F5B26ABB5}" type="slidenum">
              <a:rPr lang="en-GB" smtClean="0"/>
              <a:t>‹#›</a:t>
            </a:fld>
            <a:endParaRPr lang="en-GB"/>
          </a:p>
        </p:txBody>
      </p:sp>
    </p:spTree>
    <p:extLst>
      <p:ext uri="{BB962C8B-B14F-4D97-AF65-F5344CB8AC3E}">
        <p14:creationId xmlns:p14="http://schemas.microsoft.com/office/powerpoint/2010/main" val="33343915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telfordsafeguardingpartnership.org.uk/downloads/file/267/best-practice-language-guide" TargetMode="External"/><Relationship Id="rId1" Type="http://schemas.openxmlformats.org/officeDocument/2006/relationships/slideLayout" Target="../slideLayouts/slideLayout13.xml"/><Relationship Id="rId5" Type="http://schemas.openxmlformats.org/officeDocument/2006/relationships/hyperlink" Target="https://wealthylike.com/blog/why-romanian-language-platforms-matter-in-europes-digital-gaming-space/"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3B149D9-A504-7B7F-AE67-1D0BDA51EBB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AF2AABC-0655-94C9-E15E-53E5FFD0D1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42F36E58-998E-E0BB-D956-BF75457A40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BAECC57-F7AF-6DCA-EBE7-364331C2A5BA}"/>
              </a:ext>
            </a:extLst>
          </p:cNvPr>
          <p:cNvSpPr>
            <a:spLocks noGrp="1"/>
          </p:cNvSpPr>
          <p:nvPr>
            <p:ph type="title"/>
          </p:nvPr>
        </p:nvSpPr>
        <p:spPr>
          <a:xfrm>
            <a:off x="1548179" y="2000909"/>
            <a:ext cx="3705977" cy="3466629"/>
          </a:xfrm>
        </p:spPr>
        <p:txBody>
          <a:bodyPr>
            <a:normAutofit/>
          </a:bodyPr>
          <a:lstStyle/>
          <a:p>
            <a:r>
              <a:rPr lang="en-GB">
                <a:solidFill>
                  <a:srgbClr val="FFFFFF"/>
                </a:solidFill>
              </a:rPr>
              <a:t>Best Practice Guidance: Language in Practice </a:t>
            </a:r>
          </a:p>
        </p:txBody>
      </p:sp>
      <p:sp>
        <p:nvSpPr>
          <p:cNvPr id="12" name="Freeform: Shape 11">
            <a:extLst>
              <a:ext uri="{FF2B5EF4-FFF2-40B4-BE49-F238E27FC236}">
                <a16:creationId xmlns:a16="http://schemas.microsoft.com/office/drawing/2014/main" id="{FA2463A6-B924-F8FD-6B0B-BE7806FB73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4BC00FFF-6D20-EF59-FD3E-1A07A6EC9D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B3F9EA9C-EC5F-0A25-D0E4-C57CD1B307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9E9F559D-3E91-4136-B97A-A925364B08C9}"/>
              </a:ext>
            </a:extLst>
          </p:cNvPr>
          <p:cNvSpPr>
            <a:spLocks noGrp="1"/>
          </p:cNvSpPr>
          <p:nvPr>
            <p:ph idx="1"/>
          </p:nvPr>
        </p:nvSpPr>
        <p:spPr>
          <a:xfrm>
            <a:off x="6315823" y="1822416"/>
            <a:ext cx="5257799" cy="3645122"/>
          </a:xfrm>
        </p:spPr>
        <p:txBody>
          <a:bodyPr anchor="t">
            <a:normAutofit lnSpcReduction="10000"/>
          </a:bodyPr>
          <a:lstStyle/>
          <a:p>
            <a:pPr marL="0" indent="0">
              <a:buNone/>
            </a:pPr>
            <a:r>
              <a:rPr lang="en-GB" sz="2000"/>
              <a:t>This guidance helps professionals in Telford &amp; Wrekin use language that builds trust, reduces harm, and supports positive change for children, adults, and families. It draws on learning from safeguarding reviews and offers practical tips, principles, and alternative phrases to promote empathy, inclusion, and trauma-informed communication.</a:t>
            </a:r>
          </a:p>
          <a:p>
            <a:pPr marL="0" indent="0">
              <a:buNone/>
            </a:pPr>
            <a:endParaRPr lang="en-GB" sz="2000"/>
          </a:p>
          <a:p>
            <a:pPr marL="0" indent="0">
              <a:buNone/>
            </a:pPr>
            <a:r>
              <a:rPr lang="en-GB" sz="2000"/>
              <a:t>Access it here:</a:t>
            </a:r>
          </a:p>
          <a:p>
            <a:pPr marL="0" indent="0">
              <a:buNone/>
            </a:pPr>
            <a:r>
              <a:rPr lang="en-GB" sz="2000">
                <a:hlinkClick r:id="rId2"/>
              </a:rPr>
              <a:t>Best Practice Language Guide - Telford and Wrekin Safeguarding Partnership</a:t>
            </a:r>
            <a:endParaRPr lang="en-GB" sz="2000"/>
          </a:p>
        </p:txBody>
      </p:sp>
      <p:sp>
        <p:nvSpPr>
          <p:cNvPr id="18" name="Freeform: Shape 17">
            <a:extLst>
              <a:ext uri="{FF2B5EF4-FFF2-40B4-BE49-F238E27FC236}">
                <a16:creationId xmlns:a16="http://schemas.microsoft.com/office/drawing/2014/main" id="{1931073F-F2A0-BA13-1857-43DDAC7CB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418BE272-5DD9-3981-AF33-1EB4972724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A5A56523-9376-4AE5-D6AD-9CC790E01D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a:extLst>
              <a:ext uri="{FF2B5EF4-FFF2-40B4-BE49-F238E27FC236}">
                <a16:creationId xmlns:a16="http://schemas.microsoft.com/office/drawing/2014/main" id="{E6CF3E99-C60C-DCA9-9A87-E31182BE034D}"/>
              </a:ext>
            </a:extLst>
          </p:cNvPr>
          <p:cNvPicPr>
            <a:picLocks noChangeAspect="1"/>
          </p:cNvPicPr>
          <p:nvPr/>
        </p:nvPicPr>
        <p:blipFill>
          <a:blip r:embed="rId3"/>
          <a:stretch>
            <a:fillRect/>
          </a:stretch>
        </p:blipFill>
        <p:spPr>
          <a:xfrm>
            <a:off x="2172637" y="1308685"/>
            <a:ext cx="1639966" cy="1127858"/>
          </a:xfrm>
          <a:prstGeom prst="rect">
            <a:avLst/>
          </a:prstGeom>
        </p:spPr>
      </p:pic>
      <p:pic>
        <p:nvPicPr>
          <p:cNvPr id="7" name="Picture 6" descr="A close-up of letters&#10;&#10;AI-generated content may be incorrect.">
            <a:extLst>
              <a:ext uri="{FF2B5EF4-FFF2-40B4-BE49-F238E27FC236}">
                <a16:creationId xmlns:a16="http://schemas.microsoft.com/office/drawing/2014/main" id="{FCC12452-4CE0-8797-94BF-41DAF15D9B82}"/>
              </a:ext>
            </a:extLst>
          </p:cNvPr>
          <p:cNvPicPr>
            <a:picLocks noChangeAspect="1"/>
          </p:cNvPicPr>
          <p:nvPr/>
        </p:nvPicPr>
        <p:blipFill>
          <a:blip r:embed="rId4">
            <a:alphaModFix amt="20000"/>
            <a:extLst>
              <a:ext uri="{28A0092B-C50C-407E-A947-70E740481C1C}">
                <a14:useLocalDpi xmlns:a14="http://schemas.microsoft.com/office/drawing/2010/main" val="0"/>
              </a:ext>
              <a:ext uri="{837473B0-CC2E-450A-ABE3-18F120FF3D39}">
                <a1611:picAttrSrcUrl xmlns:a1611="http://schemas.microsoft.com/office/drawing/2016/11/main" r:id="rId5"/>
              </a:ext>
            </a:extLst>
          </a:blip>
          <a:srcRect l="27015"/>
          <a:stretch>
            <a:fillRect/>
          </a:stretch>
        </p:blipFill>
        <p:spPr>
          <a:xfrm>
            <a:off x="5669479" y="-2"/>
            <a:ext cx="6559108" cy="6858000"/>
          </a:xfrm>
          <a:prstGeom prst="rect">
            <a:avLst/>
          </a:prstGeom>
        </p:spPr>
      </p:pic>
    </p:spTree>
    <p:extLst>
      <p:ext uri="{BB962C8B-B14F-4D97-AF65-F5344CB8AC3E}">
        <p14:creationId xmlns:p14="http://schemas.microsoft.com/office/powerpoint/2010/main" val="36799560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Custom 1">
      <a:dk1>
        <a:sysClr val="windowText" lastClr="000000"/>
      </a:dk1>
      <a:lt1>
        <a:sysClr val="window" lastClr="FFFFFF"/>
      </a:lt1>
      <a:dk2>
        <a:srgbClr val="0E2841"/>
      </a:dk2>
      <a:lt2>
        <a:srgbClr val="E8E8E8"/>
      </a:lt2>
      <a:accent1>
        <a:srgbClr val="CC0000"/>
      </a:accent1>
      <a:accent2>
        <a:srgbClr val="92D050"/>
      </a:accent2>
      <a:accent3>
        <a:srgbClr val="FFFF00"/>
      </a:accent3>
      <a:accent4>
        <a:srgbClr val="FF0000"/>
      </a:accent4>
      <a:accent5>
        <a:srgbClr val="92D050"/>
      </a:accent5>
      <a:accent6>
        <a:srgbClr val="FFFF00"/>
      </a:accent6>
      <a:hlink>
        <a:srgbClr val="467886"/>
      </a:hlink>
      <a:folHlink>
        <a:srgbClr val="86B3BF"/>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97E0A228-C590-4D20-B05F-A6BF04A05448}"/>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c2939b1-2ce3-48d9-8f8c-32a9337d84c6">
      <Terms xmlns="http://schemas.microsoft.com/office/infopath/2007/PartnerControls"/>
    </lcf76f155ced4ddcb4097134ff3c332f>
    <_ip_UnifiedCompliancePolicyProperties xmlns="http://schemas.microsoft.com/sharepoint/v3" xsi:nil="true"/>
    <TaxCatchAll xmlns="8c0c9f43-88e0-4dc8-9cdc-7ae63b8aae0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37BBB0B59AF144E9D8A47DF2BFA3598" ma:contentTypeVersion="20" ma:contentTypeDescription="Create a new document." ma:contentTypeScope="" ma:versionID="2b9773622755d4e82d4d59fb52688350">
  <xsd:schema xmlns:xsd="http://www.w3.org/2001/XMLSchema" xmlns:xs="http://www.w3.org/2001/XMLSchema" xmlns:p="http://schemas.microsoft.com/office/2006/metadata/properties" xmlns:ns1="http://schemas.microsoft.com/sharepoint/v3" xmlns:ns2="2c2939b1-2ce3-48d9-8f8c-32a9337d84c6" xmlns:ns3="8c0c9f43-88e0-4dc8-9cdc-7ae63b8aae00" targetNamespace="http://schemas.microsoft.com/office/2006/metadata/properties" ma:root="true" ma:fieldsID="93d89c14a1ec0d9e199e490486d3be36" ns1:_="" ns2:_="" ns3:_="">
    <xsd:import namespace="http://schemas.microsoft.com/sharepoint/v3"/>
    <xsd:import namespace="2c2939b1-2ce3-48d9-8f8c-32a9337d84c6"/>
    <xsd:import namespace="8c0c9f43-88e0-4dc8-9cdc-7ae63b8aae0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1:_ip_UnifiedCompliancePolicyProperties" minOccurs="0"/>
                <xsd:element ref="ns1:_ip_UnifiedCompliancePolicyUIAction"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SearchProperties" minOccurs="0"/>
                <xsd:element ref="ns2:MediaServiceObjectDetectorVersions"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2939b1-2ce3-48d9-8f8c-32a9337d84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1428078d-4db8-4d5e-8d14-b8ed8ea40179" ma:termSetId="09814cd3-568e-fe90-9814-8d621ff8fb84" ma:anchorId="fba54fb3-c3e1-fe81-a776-ca4b69148c4d" ma:open="true" ma:isKeyword="false">
      <xsd:complexType>
        <xsd:sequence>
          <xsd:element ref="pc:Terms" minOccurs="0" maxOccurs="1"/>
        </xsd:sequence>
      </xsd:complex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0c9f43-88e0-4dc8-9cdc-7ae63b8aae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3e51df4-52c5-4de0-a050-6c54c8bb9764}" ma:internalName="TaxCatchAll" ma:showField="CatchAllData" ma:web="8c0c9f43-88e0-4dc8-9cdc-7ae63b8aae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098F471-BB4D-4A78-A6B6-5E06AFA578CF}">
  <ds:schemaRefs>
    <ds:schemaRef ds:uri="http://schemas.microsoft.com/sharepoint/v3/contenttype/forms"/>
  </ds:schemaRefs>
</ds:datastoreItem>
</file>

<file path=customXml/itemProps2.xml><?xml version="1.0" encoding="utf-8"?>
<ds:datastoreItem xmlns:ds="http://schemas.openxmlformats.org/officeDocument/2006/customXml" ds:itemID="{9A0E3F3F-10F2-4668-9392-B0D6659E5690}">
  <ds:schemaRefs>
    <ds:schemaRef ds:uri="http://schemas.microsoft.com/office/2006/metadata/properties"/>
    <ds:schemaRef ds:uri="http://schemas.microsoft.com/office/infopath/2007/PartnerControls"/>
    <ds:schemaRef ds:uri="http://schemas.microsoft.com/sharepoint/v3"/>
    <ds:schemaRef ds:uri="2c2939b1-2ce3-48d9-8f8c-32a9337d84c6"/>
    <ds:schemaRef ds:uri="8c0c9f43-88e0-4dc8-9cdc-7ae63b8aae00"/>
  </ds:schemaRefs>
</ds:datastoreItem>
</file>

<file path=customXml/itemProps3.xml><?xml version="1.0" encoding="utf-8"?>
<ds:datastoreItem xmlns:ds="http://schemas.openxmlformats.org/officeDocument/2006/customXml" ds:itemID="{453303D7-58DA-429D-9140-27C2A0241D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c2939b1-2ce3-48d9-8f8c-32a9337d84c6"/>
    <ds:schemaRef ds:uri="8c0c9f43-88e0-4dc8-9cdc-7ae63b8aa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Slides>
  <Notes>0</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office theme</vt:lpstr>
      <vt:lpstr>Office Theme</vt:lpstr>
      <vt:lpstr>Best Practice Guidance: Language in Practice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3</cp:revision>
  <dcterms:created xsi:type="dcterms:W3CDTF">2026-03-27T13:32:04Z</dcterms:created>
  <dcterms:modified xsi:type="dcterms:W3CDTF">2026-03-27T13:32:27Z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0x010100837BBB0B59AF144E9D8A47DF2BFA3598</vt:lpwstr>
  </property>
  <property fmtid="{D5CDD505-2E9C-101B-9397-08002B2CF9AE}" pid="3" name="MediaServiceImageTags">
    <vt:lpwstr/>
  </property>
</Properties>
</file>