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28" r:id="rId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B8EC7-A408-961B-4353-CADC5A14540B}" v="20" dt="2026-03-27T14:28:24.097"/>
    <p1510:client id="{C4F90292-1530-AD64-E810-48E6E6078B79}" v="2" dt="2026-03-27T13:38:33.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k, Fiona" userId="S::fiona.cook2@telford.gov.uk::d8c8d1be-17a2-4c11-a5fa-e55f5b2a0a4d" providerId="AD" clId="Web-{C4F90292-1530-AD64-E810-48E6E6078B79}"/>
    <pc:docChg chg="addSld delSld addMainMaster">
      <pc:chgData name="Cook, Fiona" userId="S::fiona.cook2@telford.gov.uk::d8c8d1be-17a2-4c11-a5fa-e55f5b2a0a4d" providerId="AD" clId="Web-{C4F90292-1530-AD64-E810-48E6E6078B79}" dt="2026-03-27T13:38:33.149" v="1"/>
      <pc:docMkLst>
        <pc:docMk/>
      </pc:docMkLst>
      <pc:sldChg chg="del">
        <pc:chgData name="Cook, Fiona" userId="S::fiona.cook2@telford.gov.uk::d8c8d1be-17a2-4c11-a5fa-e55f5b2a0a4d" providerId="AD" clId="Web-{C4F90292-1530-AD64-E810-48E6E6078B79}" dt="2026-03-27T13:38:33.149" v="1"/>
        <pc:sldMkLst>
          <pc:docMk/>
          <pc:sldMk cId="109857222" sldId="256"/>
        </pc:sldMkLst>
      </pc:sldChg>
      <pc:sldChg chg="add">
        <pc:chgData name="Cook, Fiona" userId="S::fiona.cook2@telford.gov.uk::d8c8d1be-17a2-4c11-a5fa-e55f5b2a0a4d" providerId="AD" clId="Web-{C4F90292-1530-AD64-E810-48E6E6078B79}" dt="2026-03-27T13:38:29.618" v="0"/>
        <pc:sldMkLst>
          <pc:docMk/>
          <pc:sldMk cId="4263352453" sldId="328"/>
        </pc:sldMkLst>
      </pc:sldChg>
      <pc:sldMasterChg chg="add addSldLayout">
        <pc:chgData name="Cook, Fiona" userId="S::fiona.cook2@telford.gov.uk::d8c8d1be-17a2-4c11-a5fa-e55f5b2a0a4d" providerId="AD" clId="Web-{C4F90292-1530-AD64-E810-48E6E6078B79}" dt="2026-03-27T13:38:29.618" v="0"/>
        <pc:sldMasterMkLst>
          <pc:docMk/>
          <pc:sldMasterMk cId="3334391515" sldId="2147483672"/>
        </pc:sldMasterMkLst>
        <pc:sldLayoutChg chg="add">
          <pc:chgData name="Cook, Fiona" userId="S::fiona.cook2@telford.gov.uk::d8c8d1be-17a2-4c11-a5fa-e55f5b2a0a4d" providerId="AD" clId="Web-{C4F90292-1530-AD64-E810-48E6E6078B79}" dt="2026-03-27T13:38:29.618" v="0"/>
          <pc:sldLayoutMkLst>
            <pc:docMk/>
            <pc:sldMasterMk cId="3334391515" sldId="2147483672"/>
            <pc:sldLayoutMk cId="676523897" sldId="2147483673"/>
          </pc:sldLayoutMkLst>
        </pc:sldLayoutChg>
        <pc:sldLayoutChg chg="add">
          <pc:chgData name="Cook, Fiona" userId="S::fiona.cook2@telford.gov.uk::d8c8d1be-17a2-4c11-a5fa-e55f5b2a0a4d" providerId="AD" clId="Web-{C4F90292-1530-AD64-E810-48E6E6078B79}" dt="2026-03-27T13:38:29.618" v="0"/>
          <pc:sldLayoutMkLst>
            <pc:docMk/>
            <pc:sldMasterMk cId="3334391515" sldId="2147483672"/>
            <pc:sldLayoutMk cId="2971484572" sldId="2147483674"/>
          </pc:sldLayoutMkLst>
        </pc:sldLayoutChg>
        <pc:sldLayoutChg chg="add">
          <pc:chgData name="Cook, Fiona" userId="S::fiona.cook2@telford.gov.uk::d8c8d1be-17a2-4c11-a5fa-e55f5b2a0a4d" providerId="AD" clId="Web-{C4F90292-1530-AD64-E810-48E6E6078B79}" dt="2026-03-27T13:38:29.618" v="0"/>
          <pc:sldLayoutMkLst>
            <pc:docMk/>
            <pc:sldMasterMk cId="3334391515" sldId="2147483672"/>
            <pc:sldLayoutMk cId="3042272628" sldId="2147483675"/>
          </pc:sldLayoutMkLst>
        </pc:sldLayoutChg>
        <pc:sldLayoutChg chg="add">
          <pc:chgData name="Cook, Fiona" userId="S::fiona.cook2@telford.gov.uk::d8c8d1be-17a2-4c11-a5fa-e55f5b2a0a4d" providerId="AD" clId="Web-{C4F90292-1530-AD64-E810-48E6E6078B79}" dt="2026-03-27T13:38:29.618" v="0"/>
          <pc:sldLayoutMkLst>
            <pc:docMk/>
            <pc:sldMasterMk cId="3334391515" sldId="2147483672"/>
            <pc:sldLayoutMk cId="1727182015" sldId="2147483676"/>
          </pc:sldLayoutMkLst>
        </pc:sldLayoutChg>
        <pc:sldLayoutChg chg="add">
          <pc:chgData name="Cook, Fiona" userId="S::fiona.cook2@telford.gov.uk::d8c8d1be-17a2-4c11-a5fa-e55f5b2a0a4d" providerId="AD" clId="Web-{C4F90292-1530-AD64-E810-48E6E6078B79}" dt="2026-03-27T13:38:29.618" v="0"/>
          <pc:sldLayoutMkLst>
            <pc:docMk/>
            <pc:sldMasterMk cId="3334391515" sldId="2147483672"/>
            <pc:sldLayoutMk cId="3350730411" sldId="2147483677"/>
          </pc:sldLayoutMkLst>
        </pc:sldLayoutChg>
        <pc:sldLayoutChg chg="add">
          <pc:chgData name="Cook, Fiona" userId="S::fiona.cook2@telford.gov.uk::d8c8d1be-17a2-4c11-a5fa-e55f5b2a0a4d" providerId="AD" clId="Web-{C4F90292-1530-AD64-E810-48E6E6078B79}" dt="2026-03-27T13:38:29.618" v="0"/>
          <pc:sldLayoutMkLst>
            <pc:docMk/>
            <pc:sldMasterMk cId="3334391515" sldId="2147483672"/>
            <pc:sldLayoutMk cId="3567750488" sldId="2147483678"/>
          </pc:sldLayoutMkLst>
        </pc:sldLayoutChg>
        <pc:sldLayoutChg chg="add">
          <pc:chgData name="Cook, Fiona" userId="S::fiona.cook2@telford.gov.uk::d8c8d1be-17a2-4c11-a5fa-e55f5b2a0a4d" providerId="AD" clId="Web-{C4F90292-1530-AD64-E810-48E6E6078B79}" dt="2026-03-27T13:38:29.618" v="0"/>
          <pc:sldLayoutMkLst>
            <pc:docMk/>
            <pc:sldMasterMk cId="3334391515" sldId="2147483672"/>
            <pc:sldLayoutMk cId="1054915825" sldId="2147483679"/>
          </pc:sldLayoutMkLst>
        </pc:sldLayoutChg>
        <pc:sldLayoutChg chg="add">
          <pc:chgData name="Cook, Fiona" userId="S::fiona.cook2@telford.gov.uk::d8c8d1be-17a2-4c11-a5fa-e55f5b2a0a4d" providerId="AD" clId="Web-{C4F90292-1530-AD64-E810-48E6E6078B79}" dt="2026-03-27T13:38:29.618" v="0"/>
          <pc:sldLayoutMkLst>
            <pc:docMk/>
            <pc:sldMasterMk cId="3334391515" sldId="2147483672"/>
            <pc:sldLayoutMk cId="1431081591" sldId="2147483680"/>
          </pc:sldLayoutMkLst>
        </pc:sldLayoutChg>
        <pc:sldLayoutChg chg="add">
          <pc:chgData name="Cook, Fiona" userId="S::fiona.cook2@telford.gov.uk::d8c8d1be-17a2-4c11-a5fa-e55f5b2a0a4d" providerId="AD" clId="Web-{C4F90292-1530-AD64-E810-48E6E6078B79}" dt="2026-03-27T13:38:29.618" v="0"/>
          <pc:sldLayoutMkLst>
            <pc:docMk/>
            <pc:sldMasterMk cId="3334391515" sldId="2147483672"/>
            <pc:sldLayoutMk cId="1241692188" sldId="2147483681"/>
          </pc:sldLayoutMkLst>
        </pc:sldLayoutChg>
        <pc:sldLayoutChg chg="add">
          <pc:chgData name="Cook, Fiona" userId="S::fiona.cook2@telford.gov.uk::d8c8d1be-17a2-4c11-a5fa-e55f5b2a0a4d" providerId="AD" clId="Web-{C4F90292-1530-AD64-E810-48E6E6078B79}" dt="2026-03-27T13:38:29.618" v="0"/>
          <pc:sldLayoutMkLst>
            <pc:docMk/>
            <pc:sldMasterMk cId="3334391515" sldId="2147483672"/>
            <pc:sldLayoutMk cId="826439530" sldId="2147483682"/>
          </pc:sldLayoutMkLst>
        </pc:sldLayoutChg>
        <pc:sldLayoutChg chg="add">
          <pc:chgData name="Cook, Fiona" userId="S::fiona.cook2@telford.gov.uk::d8c8d1be-17a2-4c11-a5fa-e55f5b2a0a4d" providerId="AD" clId="Web-{C4F90292-1530-AD64-E810-48E6E6078B79}" dt="2026-03-27T13:38:29.618" v="0"/>
          <pc:sldLayoutMkLst>
            <pc:docMk/>
            <pc:sldMasterMk cId="3334391515" sldId="2147483672"/>
            <pc:sldLayoutMk cId="696094657" sldId="2147483683"/>
          </pc:sldLayoutMkLst>
        </pc:sldLayoutChg>
      </pc:sldMasterChg>
    </pc:docChg>
  </pc:docChgLst>
  <pc:docChgLst>
    <pc:chgData name="Cook, Fiona" userId="S::fiona.cook2@telford.gov.uk::d8c8d1be-17a2-4c11-a5fa-e55f5b2a0a4d" providerId="AD" clId="Web-{BCCB8EC7-A408-961B-4353-CADC5A14540B}"/>
    <pc:docChg chg="modSld">
      <pc:chgData name="Cook, Fiona" userId="S::fiona.cook2@telford.gov.uk::d8c8d1be-17a2-4c11-a5fa-e55f5b2a0a4d" providerId="AD" clId="Web-{BCCB8EC7-A408-961B-4353-CADC5A14540B}" dt="2026-03-27T14:28:24.097" v="21" actId="1076"/>
      <pc:docMkLst>
        <pc:docMk/>
      </pc:docMkLst>
      <pc:sldChg chg="modSp">
        <pc:chgData name="Cook, Fiona" userId="S::fiona.cook2@telford.gov.uk::d8c8d1be-17a2-4c11-a5fa-e55f5b2a0a4d" providerId="AD" clId="Web-{BCCB8EC7-A408-961B-4353-CADC5A14540B}" dt="2026-03-27T14:28:24.097" v="21" actId="1076"/>
        <pc:sldMkLst>
          <pc:docMk/>
          <pc:sldMk cId="4263352453" sldId="328"/>
        </pc:sldMkLst>
        <pc:spChg chg="mod">
          <ac:chgData name="Cook, Fiona" userId="S::fiona.cook2@telford.gov.uk::d8c8d1be-17a2-4c11-a5fa-e55f5b2a0a4d" providerId="AD" clId="Web-{BCCB8EC7-A408-961B-4353-CADC5A14540B}" dt="2026-03-27T14:28:20.769" v="20" actId="20577"/>
          <ac:spMkLst>
            <pc:docMk/>
            <pc:sldMk cId="4263352453" sldId="328"/>
            <ac:spMk id="3" creationId="{96666A85-5101-2599-6544-485CD236A87B}"/>
          </ac:spMkLst>
        </pc:spChg>
        <pc:picChg chg="mod">
          <ac:chgData name="Cook, Fiona" userId="S::fiona.cook2@telford.gov.uk::d8c8d1be-17a2-4c11-a5fa-e55f5b2a0a4d" providerId="AD" clId="Web-{BCCB8EC7-A408-961B-4353-CADC5A14540B}" dt="2026-03-27T14:28:24.097" v="21" actId="1076"/>
          <ac:picMkLst>
            <pc:docMk/>
            <pc:sldMk cId="4263352453" sldId="328"/>
            <ac:picMk id="5" creationId="{1A74C458-7E97-5FEA-EB83-7C1859B8ED2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B0143D-DD64-4BF4-A254-1218CA4ABB47}"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67652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0143D-DD64-4BF4-A254-1218CA4ABB47}"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82643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0143D-DD64-4BF4-A254-1218CA4ABB47}"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69609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0143D-DD64-4BF4-A254-1218CA4ABB47}"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297148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0143D-DD64-4BF4-A254-1218CA4ABB47}"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304227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B0143D-DD64-4BF4-A254-1218CA4ABB47}"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172718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B0143D-DD64-4BF4-A254-1218CA4ABB47}" type="datetimeFigureOut">
              <a:rPr lang="en-GB" smtClean="0"/>
              <a:t>27/03/2026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335073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B0143D-DD64-4BF4-A254-1218CA4ABB47}" type="datetimeFigureOut">
              <a:rPr lang="en-GB" smtClean="0"/>
              <a:t>27/03/2026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356775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0143D-DD64-4BF4-A254-1218CA4ABB47}" type="datetimeFigureOut">
              <a:rPr lang="en-GB" smtClean="0"/>
              <a:t>27/03/2026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105491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0143D-DD64-4BF4-A254-1218CA4ABB47}"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143108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0143D-DD64-4BF4-A254-1218CA4ABB47}"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1D3CD9-0927-43D8-8825-E10F5B26ABB5}" type="slidenum">
              <a:rPr lang="en-GB" smtClean="0"/>
              <a:t>‹#›</a:t>
            </a:fld>
            <a:endParaRPr lang="en-GB"/>
          </a:p>
        </p:txBody>
      </p:sp>
    </p:spTree>
    <p:extLst>
      <p:ext uri="{BB962C8B-B14F-4D97-AF65-F5344CB8AC3E}">
        <p14:creationId xmlns:p14="http://schemas.microsoft.com/office/powerpoint/2010/main" val="124169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B0143D-DD64-4BF4-A254-1218CA4ABB47}" type="datetimeFigureOut">
              <a:rPr lang="en-GB" smtClean="0"/>
              <a:t>27/03/2026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D3CD9-0927-43D8-8825-E10F5B26ABB5}" type="slidenum">
              <a:rPr lang="en-GB" smtClean="0"/>
              <a:t>‹#›</a:t>
            </a:fld>
            <a:endParaRPr lang="en-GB"/>
          </a:p>
        </p:txBody>
      </p:sp>
    </p:spTree>
    <p:extLst>
      <p:ext uri="{BB962C8B-B14F-4D97-AF65-F5344CB8AC3E}">
        <p14:creationId xmlns:p14="http://schemas.microsoft.com/office/powerpoint/2010/main" val="33343915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KhICW58mHkY" TargetMode="External"/><Relationship Id="rId2" Type="http://schemas.openxmlformats.org/officeDocument/2006/relationships/hyperlink" Target="https://www.gov.uk/government/publications/pressure-ulcers-how-to-safeguard-adults"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36F464-EA9B-4385-EDDE-B0DF985FD44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4E0D78-E5AE-DEBA-686D-5E3F90458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2603932-AC1A-BBCA-BBAB-FB6441BB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5AE7E-E3E7-1322-BF96-7C5BC7B35B46}"/>
              </a:ext>
            </a:extLst>
          </p:cNvPr>
          <p:cNvSpPr>
            <a:spLocks noGrp="1"/>
          </p:cNvSpPr>
          <p:nvPr>
            <p:ph type="title"/>
          </p:nvPr>
        </p:nvSpPr>
        <p:spPr>
          <a:xfrm>
            <a:off x="1548179" y="2000909"/>
            <a:ext cx="3705977" cy="3466629"/>
          </a:xfrm>
        </p:spPr>
        <p:txBody>
          <a:bodyPr>
            <a:normAutofit/>
          </a:bodyPr>
          <a:lstStyle/>
          <a:p>
            <a:r>
              <a:rPr lang="en-GB" dirty="0">
                <a:solidFill>
                  <a:srgbClr val="FFFFFF"/>
                </a:solidFill>
              </a:rPr>
              <a:t>Pressure Ulcers: How to safeguard </a:t>
            </a:r>
            <a:r>
              <a:rPr lang="en-GB">
                <a:solidFill>
                  <a:srgbClr val="FFFFFF"/>
                </a:solidFill>
              </a:rPr>
              <a:t>adults</a:t>
            </a:r>
          </a:p>
        </p:txBody>
      </p:sp>
      <p:sp>
        <p:nvSpPr>
          <p:cNvPr id="12" name="Freeform: Shape 11">
            <a:extLst>
              <a:ext uri="{FF2B5EF4-FFF2-40B4-BE49-F238E27FC236}">
                <a16:creationId xmlns:a16="http://schemas.microsoft.com/office/drawing/2014/main" id="{970D6484-AB20-1DC5-1D7D-A953707A1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7AF6D29-3A32-5BB0-CE9F-10CD24C92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B08307F-66C2-2DC8-7DF1-C2FC9CDF7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6666A85-5101-2599-6544-485CD236A87B}"/>
              </a:ext>
            </a:extLst>
          </p:cNvPr>
          <p:cNvSpPr>
            <a:spLocks noGrp="1"/>
          </p:cNvSpPr>
          <p:nvPr>
            <p:ph idx="1"/>
          </p:nvPr>
        </p:nvSpPr>
        <p:spPr>
          <a:xfrm>
            <a:off x="6788789" y="1191796"/>
            <a:ext cx="5257799" cy="4985190"/>
          </a:xfrm>
        </p:spPr>
        <p:txBody>
          <a:bodyPr anchor="t">
            <a:normAutofit fontScale="85000" lnSpcReduction="20000"/>
          </a:bodyPr>
          <a:lstStyle/>
          <a:p>
            <a:pPr algn="ctr">
              <a:buNone/>
            </a:pPr>
            <a:r>
              <a:rPr lang="en-GB" sz="1400" dirty="0">
                <a:latin typeface="Segoe UI"/>
                <a:cs typeface="Segoe UI"/>
              </a:rPr>
              <a:t>  </a:t>
            </a:r>
            <a:r>
              <a:rPr lang="en-GB" sz="1800">
                <a:latin typeface="Segoe UI"/>
                <a:cs typeface="Segoe UI"/>
              </a:rPr>
              <a:t>   Pressure ulcers can be a sign of serious neglect and may </a:t>
            </a:r>
            <a:r>
              <a:rPr lang="en-GB" sz="1800" dirty="0">
                <a:latin typeface="Segoe UI"/>
                <a:cs typeface="Segoe UI"/>
              </a:rPr>
              <a:t>indicate that an adult is not receiving the care or support they need to stay safe. This guidance explains how to recognise when a pressure ulcer should raise safeguarding concerns, what actions to take, and how agencies can work together to protect adults at risk. It aims to support practitioners in making informed decisions, promoting dignity, and ensuring timely, appropriate safeguarding responses.</a:t>
            </a:r>
            <a:endParaRPr lang="en-US" sz="1800">
              <a:latin typeface="Segoe UI"/>
              <a:cs typeface="Segoe UI"/>
            </a:endParaRPr>
          </a:p>
          <a:p>
            <a:pPr algn="ctr">
              <a:buNone/>
            </a:pPr>
            <a:endParaRPr lang="en-GB" sz="1800" dirty="0">
              <a:latin typeface="Segoe UI"/>
              <a:cs typeface="Segoe UI"/>
            </a:endParaRPr>
          </a:p>
          <a:p>
            <a:pPr algn="ctr">
              <a:buNone/>
            </a:pPr>
            <a:r>
              <a:rPr lang="en-GB" sz="1800" dirty="0">
                <a:latin typeface="Segoe UI"/>
                <a:cs typeface="Segoe UI"/>
              </a:rPr>
              <a:t>The Department of Health and Social Care have specific guidance to support practitioners on how to respond to those at risk of developing pressure ulcers, prevent harm where they occur and raise a safeguarding </a:t>
            </a:r>
            <a:r>
              <a:rPr lang="en-GB" sz="1800">
                <a:latin typeface="Segoe UI"/>
                <a:cs typeface="Segoe UI"/>
              </a:rPr>
              <a:t>concern </a:t>
            </a:r>
            <a:endParaRPr lang="en-GB" sz="1800" dirty="0">
              <a:latin typeface="Segoe UI"/>
              <a:cs typeface="Segoe UI"/>
            </a:endParaRPr>
          </a:p>
          <a:p>
            <a:pPr marL="0" indent="0">
              <a:buNone/>
            </a:pPr>
            <a:endParaRPr lang="en-GB" sz="2000" dirty="0"/>
          </a:p>
          <a:p>
            <a:pPr marL="0" indent="0">
              <a:buNone/>
            </a:pPr>
            <a:r>
              <a:rPr lang="en-GB" sz="2000"/>
              <a:t>Access it here: </a:t>
            </a:r>
          </a:p>
          <a:p>
            <a:pPr marL="0" indent="0">
              <a:buNone/>
            </a:pPr>
            <a:r>
              <a:rPr lang="en-GB" sz="2000" dirty="0">
                <a:ea typeface="+mn-lt"/>
                <a:cs typeface="+mn-lt"/>
                <a:hlinkClick r:id="rId2"/>
              </a:rPr>
              <a:t>Pressure ulcers: how to safeguard adults - GOV.UK</a:t>
            </a:r>
            <a:endParaRPr lang="en-GB">
              <a:ea typeface="+mn-lt"/>
              <a:cs typeface="+mn-lt"/>
            </a:endParaRPr>
          </a:p>
          <a:p>
            <a:pPr marL="0" indent="0">
              <a:buNone/>
            </a:pPr>
            <a:endParaRPr lang="en-GB" sz="2000" dirty="0"/>
          </a:p>
          <a:p>
            <a:pPr marL="0" indent="0">
              <a:buNone/>
            </a:pPr>
            <a:r>
              <a:rPr lang="en-GB" sz="2000"/>
              <a:t>Watch the seminar here hosted by Telford and Wrekin:</a:t>
            </a:r>
          </a:p>
          <a:p>
            <a:pPr marL="0" indent="0">
              <a:buNone/>
            </a:pPr>
            <a:r>
              <a:rPr lang="en-GB" sz="2000" dirty="0">
                <a:ea typeface="+mn-lt"/>
                <a:cs typeface="+mn-lt"/>
                <a:hlinkClick r:id="rId3"/>
              </a:rPr>
              <a:t>Pressure Sores and Safeguarding Seminar, hosted by TWSP rearranged date from January 20220411 10035</a:t>
            </a:r>
            <a:endParaRPr lang="en-GB"/>
          </a:p>
        </p:txBody>
      </p:sp>
      <p:sp>
        <p:nvSpPr>
          <p:cNvPr id="18" name="Freeform: Shape 17">
            <a:extLst>
              <a:ext uri="{FF2B5EF4-FFF2-40B4-BE49-F238E27FC236}">
                <a16:creationId xmlns:a16="http://schemas.microsoft.com/office/drawing/2014/main" id="{67C6111C-7819-CF5F-7C36-314EF1B1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882001F-DAAD-6EFB-9761-DEBF13DE5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0583EBF-ECDA-AF28-8A68-284FAAB8F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394FFB3-90F8-75F0-339F-D566010395D8}"/>
              </a:ext>
            </a:extLst>
          </p:cNvPr>
          <p:cNvPicPr>
            <a:picLocks noChangeAspect="1"/>
          </p:cNvPicPr>
          <p:nvPr/>
        </p:nvPicPr>
        <p:blipFill>
          <a:blip r:embed="rId4"/>
          <a:stretch>
            <a:fillRect/>
          </a:stretch>
        </p:blipFill>
        <p:spPr>
          <a:xfrm>
            <a:off x="2172637" y="1308685"/>
            <a:ext cx="1639966" cy="1127858"/>
          </a:xfrm>
          <a:prstGeom prst="rect">
            <a:avLst/>
          </a:prstGeom>
        </p:spPr>
      </p:pic>
      <p:pic>
        <p:nvPicPr>
          <p:cNvPr id="5" name="Picture 4" descr="A close-up of a doctor&amp;#39;s hands&#10;&#10;AI-generated content may be incorrect.">
            <a:extLst>
              <a:ext uri="{FF2B5EF4-FFF2-40B4-BE49-F238E27FC236}">
                <a16:creationId xmlns:a16="http://schemas.microsoft.com/office/drawing/2014/main" id="{1A74C458-7E97-5FEA-EB83-7C1859B8ED24}"/>
              </a:ext>
            </a:extLst>
          </p:cNvPr>
          <p:cNvPicPr>
            <a:picLocks noChangeAspect="1"/>
          </p:cNvPicPr>
          <p:nvPr/>
        </p:nvPicPr>
        <p:blipFill>
          <a:blip r:embed="rId5">
            <a:alphaModFix amt="19000"/>
          </a:blip>
          <a:srcRect l="6840" t="8" r="14858" b="-7"/>
          <a:stretch>
            <a:fillRect/>
          </a:stretch>
        </p:blipFill>
        <p:spPr>
          <a:xfrm>
            <a:off x="5931615" y="0"/>
            <a:ext cx="6256921" cy="6857965"/>
          </a:xfrm>
          <a:prstGeom prst="rect">
            <a:avLst/>
          </a:prstGeom>
        </p:spPr>
      </p:pic>
    </p:spTree>
    <p:extLst>
      <p:ext uri="{BB962C8B-B14F-4D97-AF65-F5344CB8AC3E}">
        <p14:creationId xmlns:p14="http://schemas.microsoft.com/office/powerpoint/2010/main" val="426335245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CC0000"/>
      </a:accent1>
      <a:accent2>
        <a:srgbClr val="92D050"/>
      </a:accent2>
      <a:accent3>
        <a:srgbClr val="FFFF00"/>
      </a:accent3>
      <a:accent4>
        <a:srgbClr val="FF0000"/>
      </a:accent4>
      <a:accent5>
        <a:srgbClr val="92D050"/>
      </a:accent5>
      <a:accent6>
        <a:srgbClr val="FFFF00"/>
      </a:accent6>
      <a:hlink>
        <a:srgbClr val="467886"/>
      </a:hlink>
      <a:folHlink>
        <a:srgbClr val="86B3BF"/>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7BBB0B59AF144E9D8A47DF2BFA3598" ma:contentTypeVersion="20" ma:contentTypeDescription="Create a new document." ma:contentTypeScope="" ma:versionID="2b9773622755d4e82d4d59fb52688350">
  <xsd:schema xmlns:xsd="http://www.w3.org/2001/XMLSchema" xmlns:xs="http://www.w3.org/2001/XMLSchema" xmlns:p="http://schemas.microsoft.com/office/2006/metadata/properties" xmlns:ns1="http://schemas.microsoft.com/sharepoint/v3" xmlns:ns2="2c2939b1-2ce3-48d9-8f8c-32a9337d84c6" xmlns:ns3="8c0c9f43-88e0-4dc8-9cdc-7ae63b8aae00" targetNamespace="http://schemas.microsoft.com/office/2006/metadata/properties" ma:root="true" ma:fieldsID="93d89c14a1ec0d9e199e490486d3be36" ns1:_="" ns2:_="" ns3:_="">
    <xsd:import namespace="http://schemas.microsoft.com/sharepoint/v3"/>
    <xsd:import namespace="2c2939b1-2ce3-48d9-8f8c-32a9337d84c6"/>
    <xsd:import namespace="8c0c9f43-88e0-4dc8-9cdc-7ae63b8aae0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2939b1-2ce3-48d9-8f8c-32a9337d8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428078d-4db8-4d5e-8d14-b8ed8ea40179"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0c9f43-88e0-4dc8-9cdc-7ae63b8aae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3e51df4-52c5-4de0-a050-6c54c8bb9764}" ma:internalName="TaxCatchAll" ma:showField="CatchAllData" ma:web="8c0c9f43-88e0-4dc8-9cdc-7ae63b8aae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2c2939b1-2ce3-48d9-8f8c-32a9337d84c6">
      <Terms xmlns="http://schemas.microsoft.com/office/infopath/2007/PartnerControls"/>
    </lcf76f155ced4ddcb4097134ff3c332f>
    <_ip_UnifiedCompliancePolicyProperties xmlns="http://schemas.microsoft.com/sharepoint/v3" xsi:nil="true"/>
    <TaxCatchAll xmlns="8c0c9f43-88e0-4dc8-9cdc-7ae63b8aae00" xsi:nil="true"/>
  </documentManagement>
</p:properties>
</file>

<file path=customXml/itemProps1.xml><?xml version="1.0" encoding="utf-8"?>
<ds:datastoreItem xmlns:ds="http://schemas.openxmlformats.org/officeDocument/2006/customXml" ds:itemID="{BFB9E977-26E9-4FB0-B95A-800CBED30D93}">
  <ds:schemaRefs>
    <ds:schemaRef ds:uri="http://schemas.microsoft.com/sharepoint/v3/contenttype/forms"/>
  </ds:schemaRefs>
</ds:datastoreItem>
</file>

<file path=customXml/itemProps2.xml><?xml version="1.0" encoding="utf-8"?>
<ds:datastoreItem xmlns:ds="http://schemas.openxmlformats.org/officeDocument/2006/customXml" ds:itemID="{1D841F58-B80A-4844-B179-761821CCE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2939b1-2ce3-48d9-8f8c-32a9337d84c6"/>
    <ds:schemaRef ds:uri="8c0c9f43-88e0-4dc8-9cdc-7ae63b8aa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5A3970-999F-48BD-A683-441329F97FE6}">
  <ds:schemaRefs>
    <ds:schemaRef ds:uri="http://schemas.microsoft.com/office/2006/metadata/properties"/>
    <ds:schemaRef ds:uri="http://schemas.microsoft.com/office/infopath/2007/PartnerControls"/>
    <ds:schemaRef ds:uri="http://schemas.microsoft.com/sharepoint/v3"/>
    <ds:schemaRef ds:uri="2c2939b1-2ce3-48d9-8f8c-32a9337d84c6"/>
    <ds:schemaRef ds:uri="8c0c9f43-88e0-4dc8-9cdc-7ae63b8aae00"/>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Pressure Ulcers: How to safeguard adults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cp:revision>
  <dcterms:created xsi:type="dcterms:W3CDTF">2026-03-27T13:38:20Z</dcterms:created>
  <dcterms:modified xsi:type="dcterms:W3CDTF">2026-03-27T14:28:27Z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0x010100837BBB0B59AF144E9D8A47DF2BFA3598</vt:lpwstr>
  </property>
  <property fmtid="{D5CDD505-2E9C-101B-9397-08002B2CF9AE}" pid="3" name="MediaServiceImageTags">
    <vt:lpwstr/>
  </property>
</Properties>
</file>