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30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C9F3F-1983-68D6-CEAC-2DECD77A38E3}" v="6" dt="2026-03-27T14:41:53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k, Fiona" userId="S::fiona.cook2@telford.gov.uk::d8c8d1be-17a2-4c11-a5fa-e55f5b2a0a4d" providerId="AD" clId="Web-{A3FC9F3F-1983-68D6-CEAC-2DECD77A38E3}"/>
    <pc:docChg chg="addSld delSld modSld addMainMaster">
      <pc:chgData name="Cook, Fiona" userId="S::fiona.cook2@telford.gov.uk::d8c8d1be-17a2-4c11-a5fa-e55f5b2a0a4d" providerId="AD" clId="Web-{A3FC9F3F-1983-68D6-CEAC-2DECD77A38E3}" dt="2026-03-27T14:41:53.322" v="5" actId="14100"/>
      <pc:docMkLst>
        <pc:docMk/>
      </pc:docMkLst>
      <pc:sldChg chg="del">
        <pc:chgData name="Cook, Fiona" userId="S::fiona.cook2@telford.gov.uk::d8c8d1be-17a2-4c11-a5fa-e55f5b2a0a4d" providerId="AD" clId="Web-{A3FC9F3F-1983-68D6-CEAC-2DECD77A38E3}" dt="2026-03-27T14:41:40.681" v="1"/>
        <pc:sldMkLst>
          <pc:docMk/>
          <pc:sldMk cId="109857222" sldId="256"/>
        </pc:sldMkLst>
      </pc:sldChg>
      <pc:sldChg chg="modSp add">
        <pc:chgData name="Cook, Fiona" userId="S::fiona.cook2@telford.gov.uk::d8c8d1be-17a2-4c11-a5fa-e55f5b2a0a4d" providerId="AD" clId="Web-{A3FC9F3F-1983-68D6-CEAC-2DECD77A38E3}" dt="2026-03-27T14:41:53.322" v="5" actId="14100"/>
        <pc:sldMkLst>
          <pc:docMk/>
          <pc:sldMk cId="3920321474" sldId="330"/>
        </pc:sldMkLst>
        <pc:picChg chg="mod">
          <ac:chgData name="Cook, Fiona" userId="S::fiona.cook2@telford.gov.uk::d8c8d1be-17a2-4c11-a5fa-e55f5b2a0a4d" providerId="AD" clId="Web-{A3FC9F3F-1983-68D6-CEAC-2DECD77A38E3}" dt="2026-03-27T14:41:47.728" v="4" actId="1076"/>
          <ac:picMkLst>
            <pc:docMk/>
            <pc:sldMk cId="3920321474" sldId="330"/>
            <ac:picMk id="4" creationId="{60B101C3-600E-81D2-B5FF-F01CEC341430}"/>
          </ac:picMkLst>
        </pc:picChg>
        <pc:picChg chg="mod">
          <ac:chgData name="Cook, Fiona" userId="S::fiona.cook2@telford.gov.uk::d8c8d1be-17a2-4c11-a5fa-e55f5b2a0a4d" providerId="AD" clId="Web-{A3FC9F3F-1983-68D6-CEAC-2DECD77A38E3}" dt="2026-03-27T14:41:53.322" v="5" actId="14100"/>
          <ac:picMkLst>
            <pc:docMk/>
            <pc:sldMk cId="3920321474" sldId="330"/>
            <ac:picMk id="5" creationId="{9883D39B-B822-7DA4-93ED-7717B65D8086}"/>
          </ac:picMkLst>
        </pc:picChg>
      </pc:sldChg>
      <pc:sldMasterChg chg="add addSldLayout">
        <pc:chgData name="Cook, Fiona" userId="S::fiona.cook2@telford.gov.uk::d8c8d1be-17a2-4c11-a5fa-e55f5b2a0a4d" providerId="AD" clId="Web-{A3FC9F3F-1983-68D6-CEAC-2DECD77A38E3}" dt="2026-03-27T14:41:31.290" v="0"/>
        <pc:sldMasterMkLst>
          <pc:docMk/>
          <pc:sldMasterMk cId="3334391515" sldId="2147483672"/>
        </pc:sldMasterMkLst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676523897" sldId="2147483673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2971484572" sldId="2147483674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3042272628" sldId="2147483675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1727182015" sldId="2147483676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3350730411" sldId="2147483677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3567750488" sldId="2147483678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1054915825" sldId="2147483679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1431081591" sldId="2147483680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1241692188" sldId="2147483681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826439530" sldId="2147483682"/>
          </pc:sldLayoutMkLst>
        </pc:sldLayoutChg>
        <pc:sldLayoutChg chg="add">
          <pc:chgData name="Cook, Fiona" userId="S::fiona.cook2@telford.gov.uk::d8c8d1be-17a2-4c11-a5fa-e55f5b2a0a4d" providerId="AD" clId="Web-{A3FC9F3F-1983-68D6-CEAC-2DECD77A38E3}" dt="2026-03-27T14:41:31.290" v="0"/>
          <pc:sldLayoutMkLst>
            <pc:docMk/>
            <pc:sldMasterMk cId="3334391515" sldId="2147483672"/>
            <pc:sldLayoutMk cId="69609465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2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9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8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7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8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3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5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1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8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69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9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jDh4oErQfW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94866-2573-5954-66EF-E4CAFE8BF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03B47-E756-164F-FED2-0C9281F00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5CBB31-5C79-65E0-B040-F993F4142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9D655-ACE1-DA92-5B3C-9307E369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79" y="2000909"/>
            <a:ext cx="3705977" cy="346662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Self Neglect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CB474B-F37D-7911-9BDB-93FF4840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FC9E41A-742E-2EF9-8595-631AE8EAB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59D0A12-AB02-D1B6-6530-669EFBA80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9BD1-1F83-91DE-C6E7-30092D76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609" y="1441416"/>
            <a:ext cx="5257799" cy="4388979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en-GB" sz="1800">
                <a:solidFill>
                  <a:srgbClr val="444444"/>
                </a:solidFill>
                <a:highlight>
                  <a:srgbClr val="FFFFFF"/>
                </a:highlight>
                <a:latin typeface="Helvetica"/>
                <a:cs typeface="Helvetica"/>
              </a:rPr>
              <a:t>One of the key challenges in adult safeguarding is ensuring the wellbeing of adults where risk arises from self-neglect rather than from a third party. The seminar will cover relevant legislation, practice and approaches to self-neglect, ethical dilemmas, and key learning from Safeguarding Adult Reviews.</a:t>
            </a:r>
            <a:endParaRPr lang="en-US" sz="1800">
              <a:solidFill>
                <a:srgbClr val="000000"/>
              </a:solidFill>
              <a:latin typeface="Aptos" panose="02110004020202020204"/>
              <a:cs typeface="Helvetica"/>
            </a:endParaRPr>
          </a:p>
          <a:p>
            <a:pPr algn="ctr">
              <a:buNone/>
            </a:pPr>
            <a:endParaRPr lang="en-GB" sz="1800" dirty="0">
              <a:solidFill>
                <a:srgbClr val="444444"/>
              </a:solidFill>
              <a:highlight>
                <a:srgbClr val="FFFFFF"/>
              </a:highlight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800">
                <a:solidFill>
                  <a:srgbClr val="444444"/>
                </a:solidFill>
                <a:highlight>
                  <a:srgbClr val="FFFFFF"/>
                </a:highlight>
                <a:latin typeface="Helvetica"/>
                <a:cs typeface="Helvetica"/>
              </a:rPr>
              <a:t>Watch the seminar hosted by Telford and Wrekin Safeguarding Partnership below: </a:t>
            </a:r>
            <a:endParaRPr lang="en-GB" sz="1800" dirty="0">
              <a:solidFill>
                <a:srgbClr val="444444"/>
              </a:solidFill>
              <a:highlight>
                <a:srgbClr val="FFFFFF"/>
              </a:highlight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800" dirty="0">
                <a:solidFill>
                  <a:srgbClr val="444444"/>
                </a:solidFill>
                <a:highlight>
                  <a:srgbClr val="FFFFFF"/>
                </a:highlight>
                <a:ea typeface="+mn-lt"/>
                <a:cs typeface="+mn-lt"/>
                <a:hlinkClick r:id="rId2"/>
              </a:rPr>
              <a:t>Self Neglect Seminar for Safeguarding Adults Week 20221122 130050 Meeting Recording</a:t>
            </a:r>
            <a:endParaRPr lang="en-GB" sz="18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4FD381-B3EC-D41C-2E3B-3CE617B0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472C322-9D4B-85A0-16B8-6CBFFED82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4723871-028A-C078-263B-A0D258A66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101C3-600E-81D2-B5FF-F01CEC34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34" y="1711582"/>
            <a:ext cx="1955276" cy="1303030"/>
          </a:xfrm>
          <a:prstGeom prst="rect">
            <a:avLst/>
          </a:prstGeom>
        </p:spPr>
      </p:pic>
      <p:pic>
        <p:nvPicPr>
          <p:cNvPr id="5" name="Picture 4" descr="A person standing in front of a body of water&#10;&#10;AI-generated content may be incorrect.">
            <a:extLst>
              <a:ext uri="{FF2B5EF4-FFF2-40B4-BE49-F238E27FC236}">
                <a16:creationId xmlns:a16="http://schemas.microsoft.com/office/drawing/2014/main" id="{9883D39B-B822-7DA4-93ED-7717B65D80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rcRect l="27021" r="8360" b="-194"/>
          <a:stretch>
            <a:fillRect/>
          </a:stretch>
        </p:blipFill>
        <p:spPr>
          <a:xfrm>
            <a:off x="5702466" y="0"/>
            <a:ext cx="6489753" cy="68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CC0000"/>
      </a:accent1>
      <a:accent2>
        <a:srgbClr val="92D050"/>
      </a:accent2>
      <a:accent3>
        <a:srgbClr val="FFFF00"/>
      </a:accent3>
      <a:accent4>
        <a:srgbClr val="FF0000"/>
      </a:accent4>
      <a:accent5>
        <a:srgbClr val="92D050"/>
      </a:accent5>
      <a:accent6>
        <a:srgbClr val="FFFF00"/>
      </a:accent6>
      <a:hlink>
        <a:srgbClr val="467886"/>
      </a:hlink>
      <a:folHlink>
        <a:srgbClr val="86B3BF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7BBB0B59AF144E9D8A47DF2BFA3598" ma:contentTypeVersion="20" ma:contentTypeDescription="Create a new document." ma:contentTypeScope="" ma:versionID="2b9773622755d4e82d4d59fb52688350">
  <xsd:schema xmlns:xsd="http://www.w3.org/2001/XMLSchema" xmlns:xs="http://www.w3.org/2001/XMLSchema" xmlns:p="http://schemas.microsoft.com/office/2006/metadata/properties" xmlns:ns1="http://schemas.microsoft.com/sharepoint/v3" xmlns:ns2="2c2939b1-2ce3-48d9-8f8c-32a9337d84c6" xmlns:ns3="8c0c9f43-88e0-4dc8-9cdc-7ae63b8aae00" targetNamespace="http://schemas.microsoft.com/office/2006/metadata/properties" ma:root="true" ma:fieldsID="93d89c14a1ec0d9e199e490486d3be36" ns1:_="" ns2:_="" ns3:_="">
    <xsd:import namespace="http://schemas.microsoft.com/sharepoint/v3"/>
    <xsd:import namespace="2c2939b1-2ce3-48d9-8f8c-32a9337d84c6"/>
    <xsd:import namespace="8c0c9f43-88e0-4dc8-9cdc-7ae63b8aa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939b1-2ce3-48d9-8f8c-32a9337d8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428078d-4db8-4d5e-8d14-b8ed8ea401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c9f43-88e0-4dc8-9cdc-7ae63b8aae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e51df4-52c5-4de0-a050-6c54c8bb9764}" ma:internalName="TaxCatchAll" ma:showField="CatchAllData" ma:web="8c0c9f43-88e0-4dc8-9cdc-7ae63b8aa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c2939b1-2ce3-48d9-8f8c-32a9337d84c6">
      <Terms xmlns="http://schemas.microsoft.com/office/infopath/2007/PartnerControls"/>
    </lcf76f155ced4ddcb4097134ff3c332f>
    <_ip_UnifiedCompliancePolicyProperties xmlns="http://schemas.microsoft.com/sharepoint/v3" xsi:nil="true"/>
    <TaxCatchAll xmlns="8c0c9f43-88e0-4dc8-9cdc-7ae63b8aae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F8C3B6-A01F-4E9B-921A-DB9FEE183D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2939b1-2ce3-48d9-8f8c-32a9337d84c6"/>
    <ds:schemaRef ds:uri="8c0c9f43-88e0-4dc8-9cdc-7ae63b8aa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6F0889-2FB3-496E-A5BF-F4B4E532B6D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2939b1-2ce3-48d9-8f8c-32a9337d84c6"/>
    <ds:schemaRef ds:uri="8c0c9f43-88e0-4dc8-9cdc-7ae63b8aae00"/>
  </ds:schemaRefs>
</ds:datastoreItem>
</file>

<file path=customXml/itemProps3.xml><?xml version="1.0" encoding="utf-8"?>
<ds:datastoreItem xmlns:ds="http://schemas.openxmlformats.org/officeDocument/2006/customXml" ds:itemID="{F53D257E-5AC9-47D4-8C04-E7E013A46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Self Neglect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2026-03-27T14:41:23Z</dcterms:created>
  <dcterms:modified xsi:type="dcterms:W3CDTF">2026-03-27T14:41:56Z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0x010100837BBB0B59AF144E9D8A47DF2BFA3598</vt:lpwstr>
  </property>
  <property fmtid="{D5CDD505-2E9C-101B-9397-08002B2CF9AE}" pid="3" name="MediaServiceImageTags">
    <vt:lpwstr/>
  </property>
</Properties>
</file>