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72" r:id="rId5"/>
  </p:sldMasterIdLst>
  <p:sldIdLst>
    <p:sldId id="332" r:id="rId6"/>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3A9E05F-3CDE-A11C-8FAC-ED200B040B62}" v="2" dt="2026-03-27T16:46:58.05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96" y="8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microsoft.com/office/2016/11/relationships/changesInfo" Target="changesInfos/changesInfo1.xml"/><Relationship Id="rId5" Type="http://schemas.openxmlformats.org/officeDocument/2006/relationships/slideMaster" Target="slideMasters/slideMaster2.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ok, Fiona" userId="S::fiona.cook2@telford.gov.uk::d8c8d1be-17a2-4c11-a5fa-e55f5b2a0a4d" providerId="AD" clId="Web-{D3A9E05F-3CDE-A11C-8FAC-ED200B040B62}"/>
    <pc:docChg chg="addSld delSld addMainMaster">
      <pc:chgData name="Cook, Fiona" userId="S::fiona.cook2@telford.gov.uk::d8c8d1be-17a2-4c11-a5fa-e55f5b2a0a4d" providerId="AD" clId="Web-{D3A9E05F-3CDE-A11C-8FAC-ED200B040B62}" dt="2026-03-27T16:46:58.053" v="1"/>
      <pc:docMkLst>
        <pc:docMk/>
      </pc:docMkLst>
      <pc:sldChg chg="del">
        <pc:chgData name="Cook, Fiona" userId="S::fiona.cook2@telford.gov.uk::d8c8d1be-17a2-4c11-a5fa-e55f5b2a0a4d" providerId="AD" clId="Web-{D3A9E05F-3CDE-A11C-8FAC-ED200B040B62}" dt="2026-03-27T16:46:58.053" v="1"/>
        <pc:sldMkLst>
          <pc:docMk/>
          <pc:sldMk cId="109857222" sldId="256"/>
        </pc:sldMkLst>
      </pc:sldChg>
      <pc:sldChg chg="add">
        <pc:chgData name="Cook, Fiona" userId="S::fiona.cook2@telford.gov.uk::d8c8d1be-17a2-4c11-a5fa-e55f5b2a0a4d" providerId="AD" clId="Web-{D3A9E05F-3CDE-A11C-8FAC-ED200B040B62}" dt="2026-03-27T16:46:45.990" v="0"/>
        <pc:sldMkLst>
          <pc:docMk/>
          <pc:sldMk cId="4028748134" sldId="332"/>
        </pc:sldMkLst>
      </pc:sldChg>
      <pc:sldMasterChg chg="add addSldLayout">
        <pc:chgData name="Cook, Fiona" userId="S::fiona.cook2@telford.gov.uk::d8c8d1be-17a2-4c11-a5fa-e55f5b2a0a4d" providerId="AD" clId="Web-{D3A9E05F-3CDE-A11C-8FAC-ED200B040B62}" dt="2026-03-27T16:46:45.990" v="0"/>
        <pc:sldMasterMkLst>
          <pc:docMk/>
          <pc:sldMasterMk cId="3334391515" sldId="2147483672"/>
        </pc:sldMasterMkLst>
        <pc:sldLayoutChg chg="add">
          <pc:chgData name="Cook, Fiona" userId="S::fiona.cook2@telford.gov.uk::d8c8d1be-17a2-4c11-a5fa-e55f5b2a0a4d" providerId="AD" clId="Web-{D3A9E05F-3CDE-A11C-8FAC-ED200B040B62}" dt="2026-03-27T16:46:45.990" v="0"/>
          <pc:sldLayoutMkLst>
            <pc:docMk/>
            <pc:sldMasterMk cId="3334391515" sldId="2147483672"/>
            <pc:sldLayoutMk cId="676523897" sldId="2147483673"/>
          </pc:sldLayoutMkLst>
        </pc:sldLayoutChg>
        <pc:sldLayoutChg chg="add">
          <pc:chgData name="Cook, Fiona" userId="S::fiona.cook2@telford.gov.uk::d8c8d1be-17a2-4c11-a5fa-e55f5b2a0a4d" providerId="AD" clId="Web-{D3A9E05F-3CDE-A11C-8FAC-ED200B040B62}" dt="2026-03-27T16:46:45.990" v="0"/>
          <pc:sldLayoutMkLst>
            <pc:docMk/>
            <pc:sldMasterMk cId="3334391515" sldId="2147483672"/>
            <pc:sldLayoutMk cId="2971484572" sldId="2147483674"/>
          </pc:sldLayoutMkLst>
        </pc:sldLayoutChg>
        <pc:sldLayoutChg chg="add">
          <pc:chgData name="Cook, Fiona" userId="S::fiona.cook2@telford.gov.uk::d8c8d1be-17a2-4c11-a5fa-e55f5b2a0a4d" providerId="AD" clId="Web-{D3A9E05F-3CDE-A11C-8FAC-ED200B040B62}" dt="2026-03-27T16:46:45.990" v="0"/>
          <pc:sldLayoutMkLst>
            <pc:docMk/>
            <pc:sldMasterMk cId="3334391515" sldId="2147483672"/>
            <pc:sldLayoutMk cId="3042272628" sldId="2147483675"/>
          </pc:sldLayoutMkLst>
        </pc:sldLayoutChg>
        <pc:sldLayoutChg chg="add">
          <pc:chgData name="Cook, Fiona" userId="S::fiona.cook2@telford.gov.uk::d8c8d1be-17a2-4c11-a5fa-e55f5b2a0a4d" providerId="AD" clId="Web-{D3A9E05F-3CDE-A11C-8FAC-ED200B040B62}" dt="2026-03-27T16:46:45.990" v="0"/>
          <pc:sldLayoutMkLst>
            <pc:docMk/>
            <pc:sldMasterMk cId="3334391515" sldId="2147483672"/>
            <pc:sldLayoutMk cId="1727182015" sldId="2147483676"/>
          </pc:sldLayoutMkLst>
        </pc:sldLayoutChg>
        <pc:sldLayoutChg chg="add">
          <pc:chgData name="Cook, Fiona" userId="S::fiona.cook2@telford.gov.uk::d8c8d1be-17a2-4c11-a5fa-e55f5b2a0a4d" providerId="AD" clId="Web-{D3A9E05F-3CDE-A11C-8FAC-ED200B040B62}" dt="2026-03-27T16:46:45.990" v="0"/>
          <pc:sldLayoutMkLst>
            <pc:docMk/>
            <pc:sldMasterMk cId="3334391515" sldId="2147483672"/>
            <pc:sldLayoutMk cId="3350730411" sldId="2147483677"/>
          </pc:sldLayoutMkLst>
        </pc:sldLayoutChg>
        <pc:sldLayoutChg chg="add">
          <pc:chgData name="Cook, Fiona" userId="S::fiona.cook2@telford.gov.uk::d8c8d1be-17a2-4c11-a5fa-e55f5b2a0a4d" providerId="AD" clId="Web-{D3A9E05F-3CDE-A11C-8FAC-ED200B040B62}" dt="2026-03-27T16:46:45.990" v="0"/>
          <pc:sldLayoutMkLst>
            <pc:docMk/>
            <pc:sldMasterMk cId="3334391515" sldId="2147483672"/>
            <pc:sldLayoutMk cId="3567750488" sldId="2147483678"/>
          </pc:sldLayoutMkLst>
        </pc:sldLayoutChg>
        <pc:sldLayoutChg chg="add">
          <pc:chgData name="Cook, Fiona" userId="S::fiona.cook2@telford.gov.uk::d8c8d1be-17a2-4c11-a5fa-e55f5b2a0a4d" providerId="AD" clId="Web-{D3A9E05F-3CDE-A11C-8FAC-ED200B040B62}" dt="2026-03-27T16:46:45.990" v="0"/>
          <pc:sldLayoutMkLst>
            <pc:docMk/>
            <pc:sldMasterMk cId="3334391515" sldId="2147483672"/>
            <pc:sldLayoutMk cId="1054915825" sldId="2147483679"/>
          </pc:sldLayoutMkLst>
        </pc:sldLayoutChg>
        <pc:sldLayoutChg chg="add">
          <pc:chgData name="Cook, Fiona" userId="S::fiona.cook2@telford.gov.uk::d8c8d1be-17a2-4c11-a5fa-e55f5b2a0a4d" providerId="AD" clId="Web-{D3A9E05F-3CDE-A11C-8FAC-ED200B040B62}" dt="2026-03-27T16:46:45.990" v="0"/>
          <pc:sldLayoutMkLst>
            <pc:docMk/>
            <pc:sldMasterMk cId="3334391515" sldId="2147483672"/>
            <pc:sldLayoutMk cId="1431081591" sldId="2147483680"/>
          </pc:sldLayoutMkLst>
        </pc:sldLayoutChg>
        <pc:sldLayoutChg chg="add">
          <pc:chgData name="Cook, Fiona" userId="S::fiona.cook2@telford.gov.uk::d8c8d1be-17a2-4c11-a5fa-e55f5b2a0a4d" providerId="AD" clId="Web-{D3A9E05F-3CDE-A11C-8FAC-ED200B040B62}" dt="2026-03-27T16:46:45.990" v="0"/>
          <pc:sldLayoutMkLst>
            <pc:docMk/>
            <pc:sldMasterMk cId="3334391515" sldId="2147483672"/>
            <pc:sldLayoutMk cId="1241692188" sldId="2147483681"/>
          </pc:sldLayoutMkLst>
        </pc:sldLayoutChg>
        <pc:sldLayoutChg chg="add">
          <pc:chgData name="Cook, Fiona" userId="S::fiona.cook2@telford.gov.uk::d8c8d1be-17a2-4c11-a5fa-e55f5b2a0a4d" providerId="AD" clId="Web-{D3A9E05F-3CDE-A11C-8FAC-ED200B040B62}" dt="2026-03-27T16:46:45.990" v="0"/>
          <pc:sldLayoutMkLst>
            <pc:docMk/>
            <pc:sldMasterMk cId="3334391515" sldId="2147483672"/>
            <pc:sldLayoutMk cId="826439530" sldId="2147483682"/>
          </pc:sldLayoutMkLst>
        </pc:sldLayoutChg>
        <pc:sldLayoutChg chg="add">
          <pc:chgData name="Cook, Fiona" userId="S::fiona.cook2@telford.gov.uk::d8c8d1be-17a2-4c11-a5fa-e55f5b2a0a4d" providerId="AD" clId="Web-{D3A9E05F-3CDE-A11C-8FAC-ED200B040B62}" dt="2026-03-27T16:46:45.990" v="0"/>
          <pc:sldLayoutMkLst>
            <pc:docMk/>
            <pc:sldMasterMk cId="3334391515" sldId="2147483672"/>
            <pc:sldLayoutMk cId="696094657" sldId="2147483683"/>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GB"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479445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AB0143D-DD64-4BF4-A254-1218CA4ABB47}"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D1D3CD9-0927-43D8-8825-E10F5B26ABB5}" type="slidenum">
              <a:rPr lang="en-GB" smtClean="0"/>
              <a:t>‹#›</a:t>
            </a:fld>
            <a:endParaRPr lang="en-GB"/>
          </a:p>
        </p:txBody>
      </p:sp>
    </p:spTree>
    <p:extLst>
      <p:ext uri="{BB962C8B-B14F-4D97-AF65-F5344CB8AC3E}">
        <p14:creationId xmlns:p14="http://schemas.microsoft.com/office/powerpoint/2010/main" val="6765238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AB0143D-DD64-4BF4-A254-1218CA4ABB47}"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D1D3CD9-0927-43D8-8825-E10F5B26ABB5}" type="slidenum">
              <a:rPr lang="en-GB" smtClean="0"/>
              <a:t>‹#›</a:t>
            </a:fld>
            <a:endParaRPr lang="en-GB"/>
          </a:p>
        </p:txBody>
      </p:sp>
    </p:spTree>
    <p:extLst>
      <p:ext uri="{BB962C8B-B14F-4D97-AF65-F5344CB8AC3E}">
        <p14:creationId xmlns:p14="http://schemas.microsoft.com/office/powerpoint/2010/main" val="29714845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AB0143D-DD64-4BF4-A254-1218CA4ABB47}"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D1D3CD9-0927-43D8-8825-E10F5B26ABB5}" type="slidenum">
              <a:rPr lang="en-GB" smtClean="0"/>
              <a:t>‹#›</a:t>
            </a:fld>
            <a:endParaRPr lang="en-GB"/>
          </a:p>
        </p:txBody>
      </p:sp>
    </p:spTree>
    <p:extLst>
      <p:ext uri="{BB962C8B-B14F-4D97-AF65-F5344CB8AC3E}">
        <p14:creationId xmlns:p14="http://schemas.microsoft.com/office/powerpoint/2010/main" val="30422726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AB0143D-DD64-4BF4-A254-1218CA4ABB47}" type="datetimeFigureOut">
              <a:rPr lang="en-GB" smtClean="0"/>
              <a:t>27/03/2026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D1D3CD9-0927-43D8-8825-E10F5B26ABB5}" type="slidenum">
              <a:rPr lang="en-GB" smtClean="0"/>
              <a:t>‹#›</a:t>
            </a:fld>
            <a:endParaRPr lang="en-GB"/>
          </a:p>
        </p:txBody>
      </p:sp>
    </p:spTree>
    <p:extLst>
      <p:ext uri="{BB962C8B-B14F-4D97-AF65-F5344CB8AC3E}">
        <p14:creationId xmlns:p14="http://schemas.microsoft.com/office/powerpoint/2010/main" val="17271820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AB0143D-DD64-4BF4-A254-1218CA4ABB47}" type="datetimeFigureOut">
              <a:rPr lang="en-GB" smtClean="0"/>
              <a:t>27/03/2026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D1D3CD9-0927-43D8-8825-E10F5B26ABB5}" type="slidenum">
              <a:rPr lang="en-GB" smtClean="0"/>
              <a:t>‹#›</a:t>
            </a:fld>
            <a:endParaRPr lang="en-GB"/>
          </a:p>
        </p:txBody>
      </p:sp>
    </p:spTree>
    <p:extLst>
      <p:ext uri="{BB962C8B-B14F-4D97-AF65-F5344CB8AC3E}">
        <p14:creationId xmlns:p14="http://schemas.microsoft.com/office/powerpoint/2010/main" val="33507304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AB0143D-DD64-4BF4-A254-1218CA4ABB47}" type="datetimeFigureOut">
              <a:rPr lang="en-GB" smtClean="0"/>
              <a:t>27/03/2026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D1D3CD9-0927-43D8-8825-E10F5B26ABB5}" type="slidenum">
              <a:rPr lang="en-GB" smtClean="0"/>
              <a:t>‹#›</a:t>
            </a:fld>
            <a:endParaRPr lang="en-GB"/>
          </a:p>
        </p:txBody>
      </p:sp>
    </p:spTree>
    <p:extLst>
      <p:ext uri="{BB962C8B-B14F-4D97-AF65-F5344CB8AC3E}">
        <p14:creationId xmlns:p14="http://schemas.microsoft.com/office/powerpoint/2010/main" val="35677504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B0143D-DD64-4BF4-A254-1218CA4ABB47}" type="datetimeFigureOut">
              <a:rPr lang="en-GB" smtClean="0"/>
              <a:t>27/03/2026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D1D3CD9-0927-43D8-8825-E10F5B26ABB5}" type="slidenum">
              <a:rPr lang="en-GB" smtClean="0"/>
              <a:t>‹#›</a:t>
            </a:fld>
            <a:endParaRPr lang="en-GB"/>
          </a:p>
        </p:txBody>
      </p:sp>
    </p:spTree>
    <p:extLst>
      <p:ext uri="{BB962C8B-B14F-4D97-AF65-F5344CB8AC3E}">
        <p14:creationId xmlns:p14="http://schemas.microsoft.com/office/powerpoint/2010/main" val="105491582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AB0143D-DD64-4BF4-A254-1218CA4ABB47}" type="datetimeFigureOut">
              <a:rPr lang="en-GB" smtClean="0"/>
              <a:t>27/03/2026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D1D3CD9-0927-43D8-8825-E10F5B26ABB5}" type="slidenum">
              <a:rPr lang="en-GB" smtClean="0"/>
              <a:t>‹#›</a:t>
            </a:fld>
            <a:endParaRPr lang="en-GB"/>
          </a:p>
        </p:txBody>
      </p:sp>
    </p:spTree>
    <p:extLst>
      <p:ext uri="{BB962C8B-B14F-4D97-AF65-F5344CB8AC3E}">
        <p14:creationId xmlns:p14="http://schemas.microsoft.com/office/powerpoint/2010/main" val="14310815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9491384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AB0143D-DD64-4BF4-A254-1218CA4ABB47}" type="datetimeFigureOut">
              <a:rPr lang="en-GB" smtClean="0"/>
              <a:t>27/03/2026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D1D3CD9-0927-43D8-8825-E10F5B26ABB5}" type="slidenum">
              <a:rPr lang="en-GB" smtClean="0"/>
              <a:t>‹#›</a:t>
            </a:fld>
            <a:endParaRPr lang="en-GB"/>
          </a:p>
        </p:txBody>
      </p:sp>
    </p:spTree>
    <p:extLst>
      <p:ext uri="{BB962C8B-B14F-4D97-AF65-F5344CB8AC3E}">
        <p14:creationId xmlns:p14="http://schemas.microsoft.com/office/powerpoint/2010/main" val="124169218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AB0143D-DD64-4BF4-A254-1218CA4ABB47}"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D1D3CD9-0927-43D8-8825-E10F5B26ABB5}" type="slidenum">
              <a:rPr lang="en-GB" smtClean="0"/>
              <a:t>‹#›</a:t>
            </a:fld>
            <a:endParaRPr lang="en-GB"/>
          </a:p>
        </p:txBody>
      </p:sp>
    </p:spTree>
    <p:extLst>
      <p:ext uri="{BB962C8B-B14F-4D97-AF65-F5344CB8AC3E}">
        <p14:creationId xmlns:p14="http://schemas.microsoft.com/office/powerpoint/2010/main" val="8264395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AB0143D-DD64-4BF4-A254-1218CA4ABB47}"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D1D3CD9-0927-43D8-8825-E10F5B26ABB5}" type="slidenum">
              <a:rPr lang="en-GB" smtClean="0"/>
              <a:t>‹#›</a:t>
            </a:fld>
            <a:endParaRPr lang="en-GB"/>
          </a:p>
        </p:txBody>
      </p:sp>
    </p:spTree>
    <p:extLst>
      <p:ext uri="{BB962C8B-B14F-4D97-AF65-F5344CB8AC3E}">
        <p14:creationId xmlns:p14="http://schemas.microsoft.com/office/powerpoint/2010/main" val="6960946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GB"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5" name="Date Placeholder 4"/>
          <p:cNvSpPr>
            <a:spLocks noGrp="1"/>
          </p:cNvSpPr>
          <p:nvPr>
            <p:ph type="dt" sz="half" idx="10"/>
          </p:nvPr>
        </p:nvSpPr>
        <p:spPr/>
        <p:txBody>
          <a:bodyPr/>
          <a:lstStyle/>
          <a:p>
            <a:fld id="{846CE7D5-CF57-46EF-B807-FDD0502418D4}" type="datetimeFigureOut">
              <a:rPr lang="en-GB" smtClean="0"/>
              <a:t>27/03/2026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endParaRPr lang="en-GB"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7" name="Date Placeholder 6"/>
          <p:cNvSpPr>
            <a:spLocks noGrp="1"/>
          </p:cNvSpPr>
          <p:nvPr>
            <p:ph type="dt" sz="half" idx="10"/>
          </p:nvPr>
        </p:nvSpPr>
        <p:spPr/>
        <p:txBody>
          <a:bodyPr/>
          <a:lstStyle/>
          <a:p>
            <a:fld id="{846CE7D5-CF57-46EF-B807-FDD0502418D4}" type="datetimeFigureOut">
              <a:rPr lang="en-GB" smtClean="0"/>
              <a:t>27/03/2026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Date Placeholder 2"/>
          <p:cNvSpPr>
            <a:spLocks noGrp="1"/>
          </p:cNvSpPr>
          <p:nvPr>
            <p:ph type="dt" sz="half" idx="10"/>
          </p:nvPr>
        </p:nvSpPr>
        <p:spPr/>
        <p:txBody>
          <a:bodyPr/>
          <a:lstStyle/>
          <a:p>
            <a:fld id="{846CE7D5-CF57-46EF-B807-FDD0502418D4}" type="datetimeFigureOut">
              <a:rPr lang="en-GB" smtClean="0"/>
              <a:t>27/03/2026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GB" smtClean="0"/>
              <a:t>27/03/2026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B"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27/03/2026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B"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27/03/2026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GB" smtClean="0"/>
              <a:t>27/03/2026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GB" smtClean="0"/>
              <a:t>‹#›</a:t>
            </a:fld>
            <a:endParaRPr lang="en-GB"/>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AB0143D-DD64-4BF4-A254-1218CA4ABB47}" type="datetimeFigureOut">
              <a:rPr lang="en-GB" smtClean="0"/>
              <a:t>27/03/2026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D1D3CD9-0927-43D8-8825-E10F5B26ABB5}" type="slidenum">
              <a:rPr lang="en-GB" smtClean="0"/>
              <a:t>‹#›</a:t>
            </a:fld>
            <a:endParaRPr lang="en-GB"/>
          </a:p>
        </p:txBody>
      </p:sp>
    </p:spTree>
    <p:extLst>
      <p:ext uri="{BB962C8B-B14F-4D97-AF65-F5344CB8AC3E}">
        <p14:creationId xmlns:p14="http://schemas.microsoft.com/office/powerpoint/2010/main" val="333439151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youtube.com/watch?v=M7hAD5k1qsk" TargetMode="External"/><Relationship Id="rId1" Type="http://schemas.openxmlformats.org/officeDocument/2006/relationships/slideLayout" Target="../slideLayouts/slideLayout13.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E406B5A-2647-837A-51D4-A81544FBF6C3}"/>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24C7423-3670-5A13-E720-1E346C2482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7DAFCE98-6BAF-747F-A6F2-CF9C2B1CC0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7393" y="847600"/>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C5632E1-D723-7191-AD6F-D0DC2443B003}"/>
              </a:ext>
            </a:extLst>
          </p:cNvPr>
          <p:cNvSpPr>
            <a:spLocks noGrp="1"/>
          </p:cNvSpPr>
          <p:nvPr>
            <p:ph type="title"/>
          </p:nvPr>
        </p:nvSpPr>
        <p:spPr>
          <a:xfrm>
            <a:off x="1548179" y="2000909"/>
            <a:ext cx="3705977" cy="3466629"/>
          </a:xfrm>
        </p:spPr>
        <p:txBody>
          <a:bodyPr>
            <a:normAutofit/>
          </a:bodyPr>
          <a:lstStyle/>
          <a:p>
            <a:r>
              <a:rPr lang="en-GB">
                <a:solidFill>
                  <a:srgbClr val="FFFFFF"/>
                </a:solidFill>
              </a:rPr>
              <a:t>Adults at risk of harm due to fire </a:t>
            </a:r>
          </a:p>
        </p:txBody>
      </p:sp>
      <p:sp>
        <p:nvSpPr>
          <p:cNvPr id="12" name="Freeform: Shape 11">
            <a:extLst>
              <a:ext uri="{FF2B5EF4-FFF2-40B4-BE49-F238E27FC236}">
                <a16:creationId xmlns:a16="http://schemas.microsoft.com/office/drawing/2014/main" id="{96ABC8E4-4FE0-1E6A-0C8C-E9508E6F38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A3E8AF28-8933-ADC1-6C10-5E2E68B312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9CE1AEC9-A2B9-70B7-AE18-6E113C69F4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6A7914D7-FD0D-0DEF-608B-F5AA525B366A}"/>
              </a:ext>
            </a:extLst>
          </p:cNvPr>
          <p:cNvSpPr>
            <a:spLocks noGrp="1"/>
          </p:cNvSpPr>
          <p:nvPr>
            <p:ph idx="1"/>
          </p:nvPr>
        </p:nvSpPr>
        <p:spPr>
          <a:xfrm>
            <a:off x="6796609" y="851135"/>
            <a:ext cx="5257799" cy="5494415"/>
          </a:xfrm>
        </p:spPr>
        <p:txBody>
          <a:bodyPr anchor="t">
            <a:normAutofit/>
          </a:bodyPr>
          <a:lstStyle/>
          <a:p>
            <a:pPr>
              <a:buNone/>
            </a:pPr>
            <a:r>
              <a:rPr lang="en-GB" sz="1600" dirty="0">
                <a:solidFill>
                  <a:srgbClr val="444444"/>
                </a:solidFill>
                <a:highlight>
                  <a:srgbClr val="FFFFFF"/>
                </a:highlight>
                <a:latin typeface="Calibri"/>
                <a:ea typeface="Calibri"/>
                <a:cs typeface="Calibri"/>
              </a:rPr>
              <a:t>This webinar was hosted by Walsall Safeguarding Partnership as part of National Safeguarding Adults Week in November 2022 and shared learning from a recent Black Country Multi-Agency Audit that took place on adults with care and support needs with associated fire risk, this was undertaken across the four Black Country Safeguarding Partnerships (Walsall, Wolverhampton, Sandwell and Dudley). However, the report identified wider learning for the region. This was followed by a session from West Midlands Fire Service on how to identify, assess and promote the safety and wellbeing of their service users at risk of a fire, fire death or serious injury. The webinar addresses self-neglect as well as consideration of the mental capacity act etc.</a:t>
            </a:r>
            <a:endParaRPr lang="en-US" sz="1600" dirty="0">
              <a:latin typeface="Calibri"/>
              <a:ea typeface="Calibri"/>
              <a:cs typeface="Calibri"/>
            </a:endParaRPr>
          </a:p>
          <a:p>
            <a:pPr algn="ctr">
              <a:buNone/>
            </a:pPr>
            <a:endParaRPr lang="en-GB" sz="1800" dirty="0">
              <a:solidFill>
                <a:srgbClr val="444444"/>
              </a:solidFill>
              <a:highlight>
                <a:srgbClr val="FFFFFF"/>
              </a:highlight>
              <a:latin typeface="Helvetica"/>
              <a:cs typeface="Helvetica"/>
            </a:endParaRPr>
          </a:p>
          <a:p>
            <a:pPr algn="ctr">
              <a:buNone/>
            </a:pPr>
            <a:r>
              <a:rPr lang="en-GB" sz="1800">
                <a:solidFill>
                  <a:srgbClr val="444444"/>
                </a:solidFill>
                <a:highlight>
                  <a:srgbClr val="FFFFFF"/>
                </a:highlight>
                <a:latin typeface="Helvetica"/>
                <a:cs typeface="Helvetica"/>
              </a:rPr>
              <a:t>Watch the seminar hosted by Telford and Wrekin Safeguarding Partnership below: </a:t>
            </a:r>
            <a:endParaRPr lang="en-GB" sz="1800" dirty="0">
              <a:solidFill>
                <a:srgbClr val="444444"/>
              </a:solidFill>
              <a:highlight>
                <a:srgbClr val="FFFFFF"/>
              </a:highlight>
              <a:latin typeface="Helvetica"/>
              <a:cs typeface="Helvetica"/>
            </a:endParaRPr>
          </a:p>
          <a:p>
            <a:pPr algn="ctr">
              <a:buNone/>
            </a:pPr>
            <a:r>
              <a:rPr lang="en-GB" sz="1800" dirty="0">
                <a:solidFill>
                  <a:srgbClr val="444444"/>
                </a:solidFill>
                <a:highlight>
                  <a:srgbClr val="FFFFFF"/>
                </a:highlight>
                <a:ea typeface="+mn-lt"/>
                <a:cs typeface="+mn-lt"/>
                <a:hlinkClick r:id="rId2"/>
              </a:rPr>
              <a:t>Webinar Identification and support for adults that are at risk of harm due to fire</a:t>
            </a:r>
            <a:endParaRPr lang="en-GB"/>
          </a:p>
        </p:txBody>
      </p:sp>
      <p:sp>
        <p:nvSpPr>
          <p:cNvPr id="18" name="Freeform: Shape 17">
            <a:extLst>
              <a:ext uri="{FF2B5EF4-FFF2-40B4-BE49-F238E27FC236}">
                <a16:creationId xmlns:a16="http://schemas.microsoft.com/office/drawing/2014/main" id="{1AA6BEC9-22FE-0104-98F2-28AB50C6F8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C182B40C-78AA-E41D-A4AB-D47F31A39B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0505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C45D3554-0785-B8FB-6BBA-7FFD3BB641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 name="Picture 3">
            <a:extLst>
              <a:ext uri="{FF2B5EF4-FFF2-40B4-BE49-F238E27FC236}">
                <a16:creationId xmlns:a16="http://schemas.microsoft.com/office/drawing/2014/main" id="{30FEC13F-E719-4E49-E8C2-EF6C8157D6F9}"/>
              </a:ext>
            </a:extLst>
          </p:cNvPr>
          <p:cNvPicPr>
            <a:picLocks noChangeAspect="1"/>
          </p:cNvPicPr>
          <p:nvPr/>
        </p:nvPicPr>
        <p:blipFill>
          <a:blip r:embed="rId3"/>
          <a:stretch>
            <a:fillRect/>
          </a:stretch>
        </p:blipFill>
        <p:spPr>
          <a:xfrm>
            <a:off x="2172637" y="1308685"/>
            <a:ext cx="1639966" cy="1127858"/>
          </a:xfrm>
          <a:prstGeom prst="rect">
            <a:avLst/>
          </a:prstGeom>
        </p:spPr>
      </p:pic>
      <p:pic>
        <p:nvPicPr>
          <p:cNvPr id="6" name="Picture 5" descr="A fire hose on a shelf&#10;&#10;AI-generated content may be incorrect.">
            <a:extLst>
              <a:ext uri="{FF2B5EF4-FFF2-40B4-BE49-F238E27FC236}">
                <a16:creationId xmlns:a16="http://schemas.microsoft.com/office/drawing/2014/main" id="{9ACCFB67-3464-59BE-3C5C-637581E657DE}"/>
              </a:ext>
            </a:extLst>
          </p:cNvPr>
          <p:cNvPicPr>
            <a:picLocks noChangeAspect="1"/>
          </p:cNvPicPr>
          <p:nvPr/>
        </p:nvPicPr>
        <p:blipFill>
          <a:blip r:embed="rId4">
            <a:alphaModFix amt="10000"/>
          </a:blip>
          <a:srcRect r="34447" b="-123"/>
          <a:stretch>
            <a:fillRect/>
          </a:stretch>
        </p:blipFill>
        <p:spPr>
          <a:xfrm>
            <a:off x="5709375" y="-2209"/>
            <a:ext cx="6487380" cy="6855230"/>
          </a:xfrm>
          <a:prstGeom prst="rect">
            <a:avLst/>
          </a:prstGeom>
        </p:spPr>
      </p:pic>
    </p:spTree>
    <p:extLst>
      <p:ext uri="{BB962C8B-B14F-4D97-AF65-F5344CB8AC3E}">
        <p14:creationId xmlns:p14="http://schemas.microsoft.com/office/powerpoint/2010/main" val="40287481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Custom 1">
      <a:dk1>
        <a:sysClr val="windowText" lastClr="000000"/>
      </a:dk1>
      <a:lt1>
        <a:sysClr val="window" lastClr="FFFFFF"/>
      </a:lt1>
      <a:dk2>
        <a:srgbClr val="0E2841"/>
      </a:dk2>
      <a:lt2>
        <a:srgbClr val="E8E8E8"/>
      </a:lt2>
      <a:accent1>
        <a:srgbClr val="CC0000"/>
      </a:accent1>
      <a:accent2>
        <a:srgbClr val="92D050"/>
      </a:accent2>
      <a:accent3>
        <a:srgbClr val="FFFF00"/>
      </a:accent3>
      <a:accent4>
        <a:srgbClr val="FF0000"/>
      </a:accent4>
      <a:accent5>
        <a:srgbClr val="92D050"/>
      </a:accent5>
      <a:accent6>
        <a:srgbClr val="FFFF00"/>
      </a:accent6>
      <a:hlink>
        <a:srgbClr val="467886"/>
      </a:hlink>
      <a:folHlink>
        <a:srgbClr val="86B3BF"/>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97E0A228-C590-4D20-B05F-A6BF04A05448}"/>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2c2939b1-2ce3-48d9-8f8c-32a9337d84c6">
      <Terms xmlns="http://schemas.microsoft.com/office/infopath/2007/PartnerControls"/>
    </lcf76f155ced4ddcb4097134ff3c332f>
    <_ip_UnifiedCompliancePolicyProperties xmlns="http://schemas.microsoft.com/sharepoint/v3" xsi:nil="true"/>
    <TaxCatchAll xmlns="8c0c9f43-88e0-4dc8-9cdc-7ae63b8aae00"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37BBB0B59AF144E9D8A47DF2BFA3598" ma:contentTypeVersion="20" ma:contentTypeDescription="Create a new document." ma:contentTypeScope="" ma:versionID="2b9773622755d4e82d4d59fb52688350">
  <xsd:schema xmlns:xsd="http://www.w3.org/2001/XMLSchema" xmlns:xs="http://www.w3.org/2001/XMLSchema" xmlns:p="http://schemas.microsoft.com/office/2006/metadata/properties" xmlns:ns1="http://schemas.microsoft.com/sharepoint/v3" xmlns:ns2="2c2939b1-2ce3-48d9-8f8c-32a9337d84c6" xmlns:ns3="8c0c9f43-88e0-4dc8-9cdc-7ae63b8aae00" targetNamespace="http://schemas.microsoft.com/office/2006/metadata/properties" ma:root="true" ma:fieldsID="93d89c14a1ec0d9e199e490486d3be36" ns1:_="" ns2:_="" ns3:_="">
    <xsd:import namespace="http://schemas.microsoft.com/sharepoint/v3"/>
    <xsd:import namespace="2c2939b1-2ce3-48d9-8f8c-32a9337d84c6"/>
    <xsd:import namespace="8c0c9f43-88e0-4dc8-9cdc-7ae63b8aae00"/>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KeyPoints" minOccurs="0"/>
                <xsd:element ref="ns2:MediaServiceKeyPoints" minOccurs="0"/>
                <xsd:element ref="ns1:_ip_UnifiedCompliancePolicyProperties" minOccurs="0"/>
                <xsd:element ref="ns1:_ip_UnifiedCompliancePolicyUIAction"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SearchProperties" minOccurs="0"/>
                <xsd:element ref="ns2:MediaServiceObjectDetectorVersions"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5" nillable="true" ma:displayName="Unified Compliance Policy Properties" ma:hidden="true" ma:internalName="_ip_UnifiedCompliancePolicyProperties">
      <xsd:simpleType>
        <xsd:restriction base="dms:Note"/>
      </xsd:simpleType>
    </xsd:element>
    <xsd:element name="_ip_UnifiedCompliancePolicyUIAction" ma:index="1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c2939b1-2ce3-48d9-8f8c-32a9337d84c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1428078d-4db8-4d5e-8d14-b8ed8ea40179" ma:termSetId="09814cd3-568e-fe90-9814-8d621ff8fb84" ma:anchorId="fba54fb3-c3e1-fe81-a776-ca4b69148c4d" ma:open="true" ma:isKeyword="false">
      <xsd:complexType>
        <xsd:sequence>
          <xsd:element ref="pc:Terms" minOccurs="0" maxOccurs="1"/>
        </xsd:sequence>
      </xsd:complex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LengthInSeconds" ma:index="25" nillable="true" ma:displayName="MediaLengthInSeconds" ma:hidden="true" ma:internalName="MediaLengthInSeconds" ma:readOnly="true">
      <xsd:simpleType>
        <xsd:restriction base="dms:Unknown"/>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c0c9f43-88e0-4dc8-9cdc-7ae63b8aae00"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d3e51df4-52c5-4de0-a050-6c54c8bb9764}" ma:internalName="TaxCatchAll" ma:showField="CatchAllData" ma:web="8c0c9f43-88e0-4dc8-9cdc-7ae63b8aae0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8A2AA04-4ECE-40E3-A0F8-BA0349FA9F84}">
  <ds:schemaRefs>
    <ds:schemaRef ds:uri="http://schemas.microsoft.com/office/2006/metadata/properties"/>
    <ds:schemaRef ds:uri="http://schemas.microsoft.com/office/infopath/2007/PartnerControls"/>
    <ds:schemaRef ds:uri="http://schemas.microsoft.com/sharepoint/v3"/>
    <ds:schemaRef ds:uri="2c2939b1-2ce3-48d9-8f8c-32a9337d84c6"/>
    <ds:schemaRef ds:uri="8c0c9f43-88e0-4dc8-9cdc-7ae63b8aae00"/>
  </ds:schemaRefs>
</ds:datastoreItem>
</file>

<file path=customXml/itemProps2.xml><?xml version="1.0" encoding="utf-8"?>
<ds:datastoreItem xmlns:ds="http://schemas.openxmlformats.org/officeDocument/2006/customXml" ds:itemID="{CBEFA739-5641-4933-963D-E0557A93BB9F}">
  <ds:schemaRefs>
    <ds:schemaRef ds:uri="http://schemas.microsoft.com/sharepoint/v3/contenttype/forms"/>
  </ds:schemaRefs>
</ds:datastoreItem>
</file>

<file path=customXml/itemProps3.xml><?xml version="1.0" encoding="utf-8"?>
<ds:datastoreItem xmlns:ds="http://schemas.openxmlformats.org/officeDocument/2006/customXml" ds:itemID="{B5B86C82-8D06-4042-AC10-2FACD113AC2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2c2939b1-2ce3-48d9-8f8c-32a9337d84c6"/>
    <ds:schemaRef ds:uri="8c0c9f43-88e0-4dc8-9cdc-7ae63b8aae0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Widescreen</PresentationFormat>
  <Paragraphs>0</Paragraphs>
  <Slides>1</Slides>
  <Notes>0</Notes>
  <HiddenSlides>0</HiddenSlides>
  <MMClips>0</MMClips>
  <ScaleCrop>false</ScaleCrop>
  <HeadingPairs>
    <vt:vector size="4" baseType="variant">
      <vt:variant>
        <vt:lpstr>Theme</vt:lpstr>
      </vt:variant>
      <vt:variant>
        <vt:i4>2</vt:i4>
      </vt:variant>
      <vt:variant>
        <vt:lpstr>Slide Titles</vt:lpstr>
      </vt:variant>
      <vt:variant>
        <vt:i4>1</vt:i4>
      </vt:variant>
    </vt:vector>
  </HeadingPairs>
  <TitlesOfParts>
    <vt:vector size="3" baseType="lpstr">
      <vt:lpstr>office theme</vt:lpstr>
      <vt:lpstr>Office Theme</vt:lpstr>
      <vt:lpstr>Adults at risk of harm due to fire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3</cp:revision>
  <dcterms:created xsi:type="dcterms:W3CDTF">2026-03-27T14:42:03Z</dcterms:created>
  <dcterms:modified xsi:type="dcterms:W3CDTF">2026-03-27T16:46:58Z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0x010100837BBB0B59AF144E9D8A47DF2BFA3598</vt:lpwstr>
  </property>
  <property fmtid="{D5CDD505-2E9C-101B-9397-08002B2CF9AE}" pid="3" name="MediaServiceImageTags">
    <vt:lpwstr/>
  </property>
</Properties>
</file>