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6" r:id="rId6"/>
    <p:sldId id="312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54946-C816-E398-E14E-F4735055DB8E}" v="71" dt="2026-03-27T13:31:15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k, Fiona" userId="S::fiona.cook2@telford.gov.uk::d8c8d1be-17a2-4c11-a5fa-e55f5b2a0a4d" providerId="AD" clId="Web-{AE654946-C816-E398-E14E-F4735055DB8E}"/>
    <pc:docChg chg="addSld modSld addMainMaster">
      <pc:chgData name="Cook, Fiona" userId="S::fiona.cook2@telford.gov.uk::d8c8d1be-17a2-4c11-a5fa-e55f5b2a0a4d" providerId="AD" clId="Web-{AE654946-C816-E398-E14E-F4735055DB8E}" dt="2026-03-27T13:31:15.410" v="71" actId="1076"/>
      <pc:docMkLst>
        <pc:docMk/>
      </pc:docMkLst>
      <pc:sldChg chg="delSp modSp">
        <pc:chgData name="Cook, Fiona" userId="S::fiona.cook2@telford.gov.uk::d8c8d1be-17a2-4c11-a5fa-e55f5b2a0a4d" providerId="AD" clId="Web-{AE654946-C816-E398-E14E-F4735055DB8E}" dt="2026-03-27T13:31:15.410" v="71" actId="1076"/>
        <pc:sldMkLst>
          <pc:docMk/>
          <pc:sldMk cId="109857222" sldId="256"/>
        </pc:sldMkLst>
        <pc:spChg chg="mod">
          <ac:chgData name="Cook, Fiona" userId="S::fiona.cook2@telford.gov.uk::d8c8d1be-17a2-4c11-a5fa-e55f5b2a0a4d" providerId="AD" clId="Web-{AE654946-C816-E398-E14E-F4735055DB8E}" dt="2026-03-27T13:31:15.410" v="71" actId="1076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Cook, Fiona" userId="S::fiona.cook2@telford.gov.uk::d8c8d1be-17a2-4c11-a5fa-e55f5b2a0a4d" providerId="AD" clId="Web-{AE654946-C816-E398-E14E-F4735055DB8E}" dt="2026-03-27T13:30:28.424" v="50"/>
          <ac:spMkLst>
            <pc:docMk/>
            <pc:sldMk cId="109857222" sldId="256"/>
            <ac:spMk id="3" creationId="{00000000-0000-0000-0000-000000000000}"/>
          </ac:spMkLst>
        </pc:spChg>
      </pc:sldChg>
      <pc:sldChg chg="add">
        <pc:chgData name="Cook, Fiona" userId="S::fiona.cook2@telford.gov.uk::d8c8d1be-17a2-4c11-a5fa-e55f5b2a0a4d" providerId="AD" clId="Web-{AE654946-C816-E398-E14E-F4735055DB8E}" dt="2026-03-27T13:29:33.733" v="0"/>
        <pc:sldMkLst>
          <pc:docMk/>
          <pc:sldMk cId="3611445332" sldId="312"/>
        </pc:sldMkLst>
      </pc:sldChg>
      <pc:sldMasterChg chg="add addSldLayout">
        <pc:chgData name="Cook, Fiona" userId="S::fiona.cook2@telford.gov.uk::d8c8d1be-17a2-4c11-a5fa-e55f5b2a0a4d" providerId="AD" clId="Web-{AE654946-C816-E398-E14E-F4735055DB8E}" dt="2026-03-27T13:29:33.733" v="0"/>
        <pc:sldMasterMkLst>
          <pc:docMk/>
          <pc:sldMasterMk cId="3334391515" sldId="2147483672"/>
        </pc:sldMasterMkLst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676523897" sldId="2147483673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2971484572" sldId="2147483674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3042272628" sldId="2147483675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1727182015" sldId="2147483676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3350730411" sldId="2147483677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3567750488" sldId="2147483678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1054915825" sldId="2147483679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1431081591" sldId="2147483680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1241692188" sldId="2147483681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826439530" sldId="2147483682"/>
          </pc:sldLayoutMkLst>
        </pc:sldLayoutChg>
        <pc:sldLayoutChg chg="add">
          <pc:chgData name="Cook, Fiona" userId="S::fiona.cook2@telford.gov.uk::d8c8d1be-17a2-4c11-a5fa-e55f5b2a0a4d" providerId="AD" clId="Web-{AE654946-C816-E398-E14E-F4735055DB8E}" dt="2026-03-27T13:29:33.733" v="0"/>
          <pc:sldLayoutMkLst>
            <pc:docMk/>
            <pc:sldMasterMk cId="3334391515" sldId="2147483672"/>
            <pc:sldLayoutMk cId="69609465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2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8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7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82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3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5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15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8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692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39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9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telfordsafeguardingpartnership.org.uk/downloads/file/296/sab-manager-network-professional-curiosity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552" y="33295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Can the following be a page in itself and contain the link? Ie open like a briefing would but have the hyperlink too?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and the same for other pages in this </a:t>
            </a:r>
            <a:r>
              <a:rPr lang="en-GB"/>
              <a:t>resources section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6DE2FA-142C-331D-FD1A-3345374B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635C3F-331D-C785-CFFC-822DC6390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E7567B-692A-AD45-691F-552B204B9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95C99-02D6-D66A-F110-92D6AA27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39" y="1653277"/>
            <a:ext cx="3897086" cy="40646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Professional Curiosity Toolkit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E19D19-F58E-4636-95F0-5BA28030C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5827E7-F7CF-6C48-3B28-7EBD845D5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8BDCC5-10FA-1645-6C80-EEAE3743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1138-A64B-30B7-676D-EDC85329F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766" y="959535"/>
            <a:ext cx="5257799" cy="564523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1500"/>
              <a:t>The Professional Curiosity Toolkit is designed to help practitioners across agencies adopt a proactive, questioning approach when working with children, families, and vulnerable adults.</a:t>
            </a:r>
          </a:p>
          <a:p>
            <a:pPr marL="0" indent="0">
              <a:buNone/>
            </a:pPr>
            <a:r>
              <a:rPr lang="en-GB" sz="1500"/>
              <a:t>Purpose: Encourages practitioners to question, explore, and verify information rather than accept things at face value.</a:t>
            </a:r>
          </a:p>
          <a:p>
            <a:pPr marL="0" indent="0">
              <a:buNone/>
            </a:pPr>
            <a:r>
              <a:rPr lang="en-GB" sz="1500"/>
              <a:t>Key Focus: Helps identify hidden risks such as neglect, domestic abuse, or disguised compliance.</a:t>
            </a:r>
          </a:p>
          <a:p>
            <a:pPr marL="0" indent="0">
              <a:buNone/>
            </a:pPr>
            <a:r>
              <a:rPr lang="en-GB" sz="1500"/>
              <a:t>What It Provides:</a:t>
            </a:r>
          </a:p>
          <a:p>
            <a:pPr marL="0" indent="0">
              <a:buNone/>
            </a:pPr>
            <a:r>
              <a:rPr lang="en-GB" sz="1500"/>
              <a:t>Practical tips for asking deeper questions</a:t>
            </a:r>
          </a:p>
          <a:p>
            <a:pPr marL="0" indent="0">
              <a:buNone/>
            </a:pPr>
            <a:r>
              <a:rPr lang="en-GB" sz="1500"/>
              <a:t>.Reflective prompts (What am I being told? What might be missing?).</a:t>
            </a:r>
          </a:p>
          <a:p>
            <a:pPr marL="0" indent="0">
              <a:buNone/>
            </a:pPr>
            <a:r>
              <a:rPr lang="en-GB" sz="1500"/>
              <a:t>Guidance on overcoming barriers like assumptions or time pressures.</a:t>
            </a:r>
          </a:p>
          <a:p>
            <a:pPr marL="0" indent="0">
              <a:buNone/>
            </a:pPr>
            <a:r>
              <a:rPr lang="en-GB" sz="1500"/>
              <a:t>Outcome: Improves safeguarding by promoting critical thinking, respectful challenge, and timely escalation when concerns remain.</a:t>
            </a:r>
          </a:p>
          <a:p>
            <a:pPr marL="0" indent="0">
              <a:buNone/>
            </a:pPr>
            <a:endParaRPr lang="en-GB" sz="1500"/>
          </a:p>
          <a:p>
            <a:pPr marL="0" indent="0">
              <a:buNone/>
            </a:pPr>
            <a:r>
              <a:rPr lang="en-GB" sz="1500"/>
              <a:t>Access it here: </a:t>
            </a:r>
          </a:p>
          <a:p>
            <a:pPr marL="0" indent="0">
              <a:buNone/>
            </a:pPr>
            <a:r>
              <a:rPr lang="en-GB" sz="1600">
                <a:hlinkClick r:id="rId2"/>
              </a:rPr>
              <a:t>SAB Manager Network Professional Curiosity - Telford and Wrekin Safeguarding Partnership</a:t>
            </a:r>
            <a:endParaRPr lang="en-GB" sz="1500"/>
          </a:p>
          <a:p>
            <a:pPr marL="0" indent="0">
              <a:buNone/>
            </a:pPr>
            <a:endParaRPr lang="en-GB" sz="15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8A94AF3-376B-E469-B8E3-1D3538F2A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B96C813-4B8C-96B8-1F71-2A095DD7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24F5735-13A3-565B-8C67-CDCCC066D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Child holding magnifying glass">
            <a:extLst>
              <a:ext uri="{FF2B5EF4-FFF2-40B4-BE49-F238E27FC236}">
                <a16:creationId xmlns:a16="http://schemas.microsoft.com/office/drawing/2014/main" id="{923AAAA5-A1C8-2A14-58F1-AF30A27D00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r="20413"/>
          <a:stretch>
            <a:fillRect/>
          </a:stretch>
        </p:blipFill>
        <p:spPr>
          <a:xfrm>
            <a:off x="5748851" y="-1"/>
            <a:ext cx="648071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A120A-B221-0DE3-1AC1-5AADCF5BF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621" y="2008829"/>
            <a:ext cx="1284086" cy="883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A9C07-4893-E155-15B5-BFA8456F5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646" y="2008829"/>
            <a:ext cx="1563904" cy="8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4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CC0000"/>
      </a:accent1>
      <a:accent2>
        <a:srgbClr val="92D050"/>
      </a:accent2>
      <a:accent3>
        <a:srgbClr val="FFFF00"/>
      </a:accent3>
      <a:accent4>
        <a:srgbClr val="FF0000"/>
      </a:accent4>
      <a:accent5>
        <a:srgbClr val="92D050"/>
      </a:accent5>
      <a:accent6>
        <a:srgbClr val="FFFF00"/>
      </a:accent6>
      <a:hlink>
        <a:srgbClr val="467886"/>
      </a:hlink>
      <a:folHlink>
        <a:srgbClr val="86B3BF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c2939b1-2ce3-48d9-8f8c-32a9337d84c6">
      <Terms xmlns="http://schemas.microsoft.com/office/infopath/2007/PartnerControls"/>
    </lcf76f155ced4ddcb4097134ff3c332f>
    <_ip_UnifiedCompliancePolicyProperties xmlns="http://schemas.microsoft.com/sharepoint/v3" xsi:nil="true"/>
    <TaxCatchAll xmlns="8c0c9f43-88e0-4dc8-9cdc-7ae63b8aae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7BBB0B59AF144E9D8A47DF2BFA3598" ma:contentTypeVersion="20" ma:contentTypeDescription="Create a new document." ma:contentTypeScope="" ma:versionID="2b9773622755d4e82d4d59fb52688350">
  <xsd:schema xmlns:xsd="http://www.w3.org/2001/XMLSchema" xmlns:xs="http://www.w3.org/2001/XMLSchema" xmlns:p="http://schemas.microsoft.com/office/2006/metadata/properties" xmlns:ns1="http://schemas.microsoft.com/sharepoint/v3" xmlns:ns2="2c2939b1-2ce3-48d9-8f8c-32a9337d84c6" xmlns:ns3="8c0c9f43-88e0-4dc8-9cdc-7ae63b8aae00" targetNamespace="http://schemas.microsoft.com/office/2006/metadata/properties" ma:root="true" ma:fieldsID="93d89c14a1ec0d9e199e490486d3be36" ns1:_="" ns2:_="" ns3:_="">
    <xsd:import namespace="http://schemas.microsoft.com/sharepoint/v3"/>
    <xsd:import namespace="2c2939b1-2ce3-48d9-8f8c-32a9337d84c6"/>
    <xsd:import namespace="8c0c9f43-88e0-4dc8-9cdc-7ae63b8aa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939b1-2ce3-48d9-8f8c-32a9337d8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428078d-4db8-4d5e-8d14-b8ed8ea401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c9f43-88e0-4dc8-9cdc-7ae63b8aae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e51df4-52c5-4de0-a050-6c54c8bb9764}" ma:internalName="TaxCatchAll" ma:showField="CatchAllData" ma:web="8c0c9f43-88e0-4dc8-9cdc-7ae63b8aa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B60FFD-F755-464B-9CB4-EAE0ADA68D9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2939b1-2ce3-48d9-8f8c-32a9337d84c6"/>
    <ds:schemaRef ds:uri="8c0c9f43-88e0-4dc8-9cdc-7ae63b8aae00"/>
  </ds:schemaRefs>
</ds:datastoreItem>
</file>

<file path=customXml/itemProps2.xml><?xml version="1.0" encoding="utf-8"?>
<ds:datastoreItem xmlns:ds="http://schemas.openxmlformats.org/officeDocument/2006/customXml" ds:itemID="{3BCD8D2A-1A05-48DD-B59A-8373AA724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2939b1-2ce3-48d9-8f8c-32a9337d84c6"/>
    <ds:schemaRef ds:uri="8c0c9f43-88e0-4dc8-9cdc-7ae63b8aa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6E4DC3-C664-4C86-9483-430ABBD1C6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Office Theme</vt:lpstr>
      <vt:lpstr>Can the following be a page in itself and contain the link? Ie open like a briefing would but have the hyperlink too?  and the same for other pages in this resources section </vt:lpstr>
      <vt:lpstr>Professional Curiosity Toolkit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2026-03-27T13:29:13Z</dcterms:created>
  <dcterms:modified xsi:type="dcterms:W3CDTF">2026-03-27T13:31:18Z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0x010100837BBB0B59AF144E9D8A47DF2BFA3598</vt:lpwstr>
  </property>
  <property fmtid="{D5CDD505-2E9C-101B-9397-08002B2CF9AE}" pid="3" name="MediaServiceImageTags">
    <vt:lpwstr/>
  </property>
</Properties>
</file>