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315" r:id="rId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E10A1-1EC1-598E-FAB8-20A413952DC0}" v="2" dt="2026-03-27T13:31:42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k, Fiona" userId="S::fiona.cook2@telford.gov.uk::d8c8d1be-17a2-4c11-a5fa-e55f5b2a0a4d" providerId="AD" clId="Web-{A88E10A1-1EC1-598E-FAB8-20A413952DC0}"/>
    <pc:docChg chg="addSld delSld addMainMaster">
      <pc:chgData name="Cook, Fiona" userId="S::fiona.cook2@telford.gov.uk::d8c8d1be-17a2-4c11-a5fa-e55f5b2a0a4d" providerId="AD" clId="Web-{A88E10A1-1EC1-598E-FAB8-20A413952DC0}" dt="2026-03-27T13:31:42.953" v="1"/>
      <pc:docMkLst>
        <pc:docMk/>
      </pc:docMkLst>
      <pc:sldChg chg="del">
        <pc:chgData name="Cook, Fiona" userId="S::fiona.cook2@telford.gov.uk::d8c8d1be-17a2-4c11-a5fa-e55f5b2a0a4d" providerId="AD" clId="Web-{A88E10A1-1EC1-598E-FAB8-20A413952DC0}" dt="2026-03-27T13:31:42.953" v="1"/>
        <pc:sldMkLst>
          <pc:docMk/>
          <pc:sldMk cId="109857222" sldId="256"/>
        </pc:sldMkLst>
      </pc:sldChg>
      <pc:sldChg chg="add">
        <pc:chgData name="Cook, Fiona" userId="S::fiona.cook2@telford.gov.uk::d8c8d1be-17a2-4c11-a5fa-e55f5b2a0a4d" providerId="AD" clId="Web-{A88E10A1-1EC1-598E-FAB8-20A413952DC0}" dt="2026-03-27T13:31:39.843" v="0"/>
        <pc:sldMkLst>
          <pc:docMk/>
          <pc:sldMk cId="3540608752" sldId="315"/>
        </pc:sldMkLst>
      </pc:sldChg>
      <pc:sldMasterChg chg="add addSldLayout">
        <pc:chgData name="Cook, Fiona" userId="S::fiona.cook2@telford.gov.uk::d8c8d1be-17a2-4c11-a5fa-e55f5b2a0a4d" providerId="AD" clId="Web-{A88E10A1-1EC1-598E-FAB8-20A413952DC0}" dt="2026-03-27T13:31:39.843" v="0"/>
        <pc:sldMasterMkLst>
          <pc:docMk/>
          <pc:sldMasterMk cId="3334391515" sldId="2147483672"/>
        </pc:sldMasterMkLst>
        <pc:sldLayoutChg chg="add">
          <pc:chgData name="Cook, Fiona" userId="S::fiona.cook2@telford.gov.uk::d8c8d1be-17a2-4c11-a5fa-e55f5b2a0a4d" providerId="AD" clId="Web-{A88E10A1-1EC1-598E-FAB8-20A413952DC0}" dt="2026-03-27T13:31:39.843" v="0"/>
          <pc:sldLayoutMkLst>
            <pc:docMk/>
            <pc:sldMasterMk cId="3334391515" sldId="2147483672"/>
            <pc:sldLayoutMk cId="676523897" sldId="2147483673"/>
          </pc:sldLayoutMkLst>
        </pc:sldLayoutChg>
        <pc:sldLayoutChg chg="add">
          <pc:chgData name="Cook, Fiona" userId="S::fiona.cook2@telford.gov.uk::d8c8d1be-17a2-4c11-a5fa-e55f5b2a0a4d" providerId="AD" clId="Web-{A88E10A1-1EC1-598E-FAB8-20A413952DC0}" dt="2026-03-27T13:31:39.843" v="0"/>
          <pc:sldLayoutMkLst>
            <pc:docMk/>
            <pc:sldMasterMk cId="3334391515" sldId="2147483672"/>
            <pc:sldLayoutMk cId="2971484572" sldId="2147483674"/>
          </pc:sldLayoutMkLst>
        </pc:sldLayoutChg>
        <pc:sldLayoutChg chg="add">
          <pc:chgData name="Cook, Fiona" userId="S::fiona.cook2@telford.gov.uk::d8c8d1be-17a2-4c11-a5fa-e55f5b2a0a4d" providerId="AD" clId="Web-{A88E10A1-1EC1-598E-FAB8-20A413952DC0}" dt="2026-03-27T13:31:39.843" v="0"/>
          <pc:sldLayoutMkLst>
            <pc:docMk/>
            <pc:sldMasterMk cId="3334391515" sldId="2147483672"/>
            <pc:sldLayoutMk cId="3042272628" sldId="2147483675"/>
          </pc:sldLayoutMkLst>
        </pc:sldLayoutChg>
        <pc:sldLayoutChg chg="add">
          <pc:chgData name="Cook, Fiona" userId="S::fiona.cook2@telford.gov.uk::d8c8d1be-17a2-4c11-a5fa-e55f5b2a0a4d" providerId="AD" clId="Web-{A88E10A1-1EC1-598E-FAB8-20A413952DC0}" dt="2026-03-27T13:31:39.843" v="0"/>
          <pc:sldLayoutMkLst>
            <pc:docMk/>
            <pc:sldMasterMk cId="3334391515" sldId="2147483672"/>
            <pc:sldLayoutMk cId="1727182015" sldId="2147483676"/>
          </pc:sldLayoutMkLst>
        </pc:sldLayoutChg>
        <pc:sldLayoutChg chg="add">
          <pc:chgData name="Cook, Fiona" userId="S::fiona.cook2@telford.gov.uk::d8c8d1be-17a2-4c11-a5fa-e55f5b2a0a4d" providerId="AD" clId="Web-{A88E10A1-1EC1-598E-FAB8-20A413952DC0}" dt="2026-03-27T13:31:39.843" v="0"/>
          <pc:sldLayoutMkLst>
            <pc:docMk/>
            <pc:sldMasterMk cId="3334391515" sldId="2147483672"/>
            <pc:sldLayoutMk cId="3350730411" sldId="2147483677"/>
          </pc:sldLayoutMkLst>
        </pc:sldLayoutChg>
        <pc:sldLayoutChg chg="add">
          <pc:chgData name="Cook, Fiona" userId="S::fiona.cook2@telford.gov.uk::d8c8d1be-17a2-4c11-a5fa-e55f5b2a0a4d" providerId="AD" clId="Web-{A88E10A1-1EC1-598E-FAB8-20A413952DC0}" dt="2026-03-27T13:31:39.843" v="0"/>
          <pc:sldLayoutMkLst>
            <pc:docMk/>
            <pc:sldMasterMk cId="3334391515" sldId="2147483672"/>
            <pc:sldLayoutMk cId="3567750488" sldId="2147483678"/>
          </pc:sldLayoutMkLst>
        </pc:sldLayoutChg>
        <pc:sldLayoutChg chg="add">
          <pc:chgData name="Cook, Fiona" userId="S::fiona.cook2@telford.gov.uk::d8c8d1be-17a2-4c11-a5fa-e55f5b2a0a4d" providerId="AD" clId="Web-{A88E10A1-1EC1-598E-FAB8-20A413952DC0}" dt="2026-03-27T13:31:39.843" v="0"/>
          <pc:sldLayoutMkLst>
            <pc:docMk/>
            <pc:sldMasterMk cId="3334391515" sldId="2147483672"/>
            <pc:sldLayoutMk cId="1054915825" sldId="2147483679"/>
          </pc:sldLayoutMkLst>
        </pc:sldLayoutChg>
        <pc:sldLayoutChg chg="add">
          <pc:chgData name="Cook, Fiona" userId="S::fiona.cook2@telford.gov.uk::d8c8d1be-17a2-4c11-a5fa-e55f5b2a0a4d" providerId="AD" clId="Web-{A88E10A1-1EC1-598E-FAB8-20A413952DC0}" dt="2026-03-27T13:31:39.843" v="0"/>
          <pc:sldLayoutMkLst>
            <pc:docMk/>
            <pc:sldMasterMk cId="3334391515" sldId="2147483672"/>
            <pc:sldLayoutMk cId="1431081591" sldId="2147483680"/>
          </pc:sldLayoutMkLst>
        </pc:sldLayoutChg>
        <pc:sldLayoutChg chg="add">
          <pc:chgData name="Cook, Fiona" userId="S::fiona.cook2@telford.gov.uk::d8c8d1be-17a2-4c11-a5fa-e55f5b2a0a4d" providerId="AD" clId="Web-{A88E10A1-1EC1-598E-FAB8-20A413952DC0}" dt="2026-03-27T13:31:39.843" v="0"/>
          <pc:sldLayoutMkLst>
            <pc:docMk/>
            <pc:sldMasterMk cId="3334391515" sldId="2147483672"/>
            <pc:sldLayoutMk cId="1241692188" sldId="2147483681"/>
          </pc:sldLayoutMkLst>
        </pc:sldLayoutChg>
        <pc:sldLayoutChg chg="add">
          <pc:chgData name="Cook, Fiona" userId="S::fiona.cook2@telford.gov.uk::d8c8d1be-17a2-4c11-a5fa-e55f5b2a0a4d" providerId="AD" clId="Web-{A88E10A1-1EC1-598E-FAB8-20A413952DC0}" dt="2026-03-27T13:31:39.843" v="0"/>
          <pc:sldLayoutMkLst>
            <pc:docMk/>
            <pc:sldMasterMk cId="3334391515" sldId="2147483672"/>
            <pc:sldLayoutMk cId="826439530" sldId="2147483682"/>
          </pc:sldLayoutMkLst>
        </pc:sldLayoutChg>
        <pc:sldLayoutChg chg="add">
          <pc:chgData name="Cook, Fiona" userId="S::fiona.cook2@telford.gov.uk::d8c8d1be-17a2-4c11-a5fa-e55f5b2a0a4d" providerId="AD" clId="Web-{A88E10A1-1EC1-598E-FAB8-20A413952DC0}" dt="2026-03-27T13:31:39.843" v="0"/>
          <pc:sldLayoutMkLst>
            <pc:docMk/>
            <pc:sldMasterMk cId="3334391515" sldId="2147483672"/>
            <pc:sldLayoutMk cId="696094657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52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43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09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48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27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8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3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5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1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08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69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B0143D-DD64-4BF4-A254-1218CA4ABB47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1D3CD9-0927-43D8-8825-E10F5B26A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39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elfordsafeguardingpartnership.org.uk/downloads/file/262/cultural-competence-guida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6A7BCA-F21C-DC57-47C8-E7A1E78CA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8344F7-9948-DF94-4212-793513EB4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1BF120-AFA3-4939-1DC0-48D72C80A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9529B-1DBA-28D8-C56E-DDA07DD3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071" y="2000909"/>
            <a:ext cx="3897086" cy="3439131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Cultural Competence Guidance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4E6309-7A19-CE86-6ED7-EA273713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6816E9-B717-0740-42BB-7AEEEC11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381199A-603C-2834-658F-0547270A3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C32BD-3A9E-0298-B6DE-2F4A162E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823" y="1822416"/>
            <a:ext cx="5257799" cy="36451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/>
              <a:t>Designed for practitioners involved in assessments, family plans, and care planning for adults, children, and families.</a:t>
            </a:r>
          </a:p>
          <a:p>
            <a:pPr marL="0" indent="0">
              <a:buNone/>
            </a:pPr>
            <a:r>
              <a:rPr lang="en-GB" sz="1800"/>
              <a:t>Aims to embed culturally competent practice across organisations, forming a basis for policy and service development.</a:t>
            </a:r>
          </a:p>
          <a:p>
            <a:pPr marL="0" indent="0">
              <a:buNone/>
            </a:pPr>
            <a:r>
              <a:rPr lang="en-GB" sz="1800"/>
              <a:t>Access it here: </a:t>
            </a:r>
          </a:p>
          <a:p>
            <a:pPr marL="0" indent="0">
              <a:buNone/>
            </a:pPr>
            <a:r>
              <a:rPr lang="en-GB" sz="2000">
                <a:hlinkClick r:id="rId2"/>
              </a:rPr>
              <a:t>Cultural Competence Guidance - Telford and Wrekin Safeguarding Partnership</a:t>
            </a:r>
            <a:endParaRPr lang="en-GB" sz="18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E99CC44-3C02-1605-B499-F75530FC2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20FC338-AF0A-FCF8-2156-EB8016900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5BE2BB1-F103-0631-A3D6-428A8476B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7C4CE-CCD8-AD33-CA2E-2700AD6A3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924" y="1436980"/>
            <a:ext cx="1639966" cy="1127858"/>
          </a:xfrm>
          <a:prstGeom prst="rect">
            <a:avLst/>
          </a:prstGeom>
        </p:spPr>
      </p:pic>
      <p:pic>
        <p:nvPicPr>
          <p:cNvPr id="9" name="Picture 8" descr="Earth painted on hands">
            <a:extLst>
              <a:ext uri="{FF2B5EF4-FFF2-40B4-BE49-F238E27FC236}">
                <a16:creationId xmlns:a16="http://schemas.microsoft.com/office/drawing/2014/main" id="{7AFC4260-779D-B7BC-3626-71BB99B75AB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r="20449"/>
          <a:stretch>
            <a:fillRect/>
          </a:stretch>
        </p:blipFill>
        <p:spPr>
          <a:xfrm>
            <a:off x="6031676" y="-1"/>
            <a:ext cx="620980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08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CC0000"/>
      </a:accent1>
      <a:accent2>
        <a:srgbClr val="92D050"/>
      </a:accent2>
      <a:accent3>
        <a:srgbClr val="FFFF00"/>
      </a:accent3>
      <a:accent4>
        <a:srgbClr val="FF0000"/>
      </a:accent4>
      <a:accent5>
        <a:srgbClr val="92D050"/>
      </a:accent5>
      <a:accent6>
        <a:srgbClr val="FFFF00"/>
      </a:accent6>
      <a:hlink>
        <a:srgbClr val="467886"/>
      </a:hlink>
      <a:folHlink>
        <a:srgbClr val="86B3BF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2c2939b1-2ce3-48d9-8f8c-32a9337d84c6">
      <Terms xmlns="http://schemas.microsoft.com/office/infopath/2007/PartnerControls"/>
    </lcf76f155ced4ddcb4097134ff3c332f>
    <_ip_UnifiedCompliancePolicyProperties xmlns="http://schemas.microsoft.com/sharepoint/v3" xsi:nil="true"/>
    <TaxCatchAll xmlns="8c0c9f43-88e0-4dc8-9cdc-7ae63b8aae0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7BBB0B59AF144E9D8A47DF2BFA3598" ma:contentTypeVersion="20" ma:contentTypeDescription="Create a new document." ma:contentTypeScope="" ma:versionID="2b9773622755d4e82d4d59fb52688350">
  <xsd:schema xmlns:xsd="http://www.w3.org/2001/XMLSchema" xmlns:xs="http://www.w3.org/2001/XMLSchema" xmlns:p="http://schemas.microsoft.com/office/2006/metadata/properties" xmlns:ns1="http://schemas.microsoft.com/sharepoint/v3" xmlns:ns2="2c2939b1-2ce3-48d9-8f8c-32a9337d84c6" xmlns:ns3="8c0c9f43-88e0-4dc8-9cdc-7ae63b8aae00" targetNamespace="http://schemas.microsoft.com/office/2006/metadata/properties" ma:root="true" ma:fieldsID="93d89c14a1ec0d9e199e490486d3be36" ns1:_="" ns2:_="" ns3:_="">
    <xsd:import namespace="http://schemas.microsoft.com/sharepoint/v3"/>
    <xsd:import namespace="2c2939b1-2ce3-48d9-8f8c-32a9337d84c6"/>
    <xsd:import namespace="8c0c9f43-88e0-4dc8-9cdc-7ae63b8aae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939b1-2ce3-48d9-8f8c-32a9337d84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428078d-4db8-4d5e-8d14-b8ed8ea401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0c9f43-88e0-4dc8-9cdc-7ae63b8aae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e51df4-52c5-4de0-a050-6c54c8bb9764}" ma:internalName="TaxCatchAll" ma:showField="CatchAllData" ma:web="8c0c9f43-88e0-4dc8-9cdc-7ae63b8aae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1F201B-4666-40B2-8A1F-050CA054EE4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c2939b1-2ce3-48d9-8f8c-32a9337d84c6"/>
    <ds:schemaRef ds:uri="8c0c9f43-88e0-4dc8-9cdc-7ae63b8aae00"/>
  </ds:schemaRefs>
</ds:datastoreItem>
</file>

<file path=customXml/itemProps2.xml><?xml version="1.0" encoding="utf-8"?>
<ds:datastoreItem xmlns:ds="http://schemas.openxmlformats.org/officeDocument/2006/customXml" ds:itemID="{6242E160-7297-4238-B83B-A143F6FE44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2C6931-B092-4104-9467-D4DCAC2447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2939b1-2ce3-48d9-8f8c-32a9337d84c6"/>
    <ds:schemaRef ds:uri="8c0c9f43-88e0-4dc8-9cdc-7ae63b8aa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Cultural Competence Guidance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2026-03-27T13:31:30Z</dcterms:created>
  <dcterms:modified xsi:type="dcterms:W3CDTF">2026-03-27T13:32:01Z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0x010100837BBB0B59AF144E9D8A47DF2BFA3598</vt:lpwstr>
  </property>
  <property fmtid="{D5CDD505-2E9C-101B-9397-08002B2CF9AE}" pid="3" name="MediaServiceImageTags">
    <vt:lpwstr/>
  </property>
</Properties>
</file>